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72" r:id="rId2"/>
    <p:sldId id="298" r:id="rId3"/>
    <p:sldId id="318" r:id="rId4"/>
    <p:sldId id="345" r:id="rId5"/>
    <p:sldId id="301" r:id="rId6"/>
    <p:sldId id="302" r:id="rId7"/>
    <p:sldId id="349" r:id="rId8"/>
    <p:sldId id="270" r:id="rId9"/>
    <p:sldId id="271" r:id="rId10"/>
    <p:sldId id="319" r:id="rId11"/>
    <p:sldId id="339" r:id="rId12"/>
    <p:sldId id="340" r:id="rId13"/>
    <p:sldId id="306" r:id="rId14"/>
    <p:sldId id="307" r:id="rId15"/>
    <p:sldId id="321" r:id="rId16"/>
    <p:sldId id="322" r:id="rId17"/>
    <p:sldId id="323" r:id="rId18"/>
    <p:sldId id="324" r:id="rId19"/>
    <p:sldId id="346" r:id="rId20"/>
    <p:sldId id="310" r:id="rId21"/>
    <p:sldId id="327" r:id="rId22"/>
    <p:sldId id="328" r:id="rId23"/>
    <p:sldId id="330" r:id="rId24"/>
    <p:sldId id="342" r:id="rId25"/>
    <p:sldId id="350" r:id="rId26"/>
    <p:sldId id="343" r:id="rId27"/>
    <p:sldId id="312" r:id="rId28"/>
    <p:sldId id="344" r:id="rId29"/>
    <p:sldId id="314" r:id="rId30"/>
    <p:sldId id="315" r:id="rId31"/>
    <p:sldId id="316" r:id="rId32"/>
    <p:sldId id="317" r:id="rId33"/>
    <p:sldId id="332" r:id="rId34"/>
    <p:sldId id="333" r:id="rId35"/>
    <p:sldId id="336" r:id="rId36"/>
    <p:sldId id="257" r:id="rId37"/>
    <p:sldId id="262" r:id="rId38"/>
    <p:sldId id="263" r:id="rId39"/>
    <p:sldId id="265" r:id="rId40"/>
    <p:sldId id="266" r:id="rId41"/>
    <p:sldId id="268" r:id="rId42"/>
    <p:sldId id="337" r:id="rId43"/>
  </p:sldIdLst>
  <p:sldSz cx="9144000" cy="6858000" type="screen4x3"/>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69" d="100"/>
          <a:sy n="69" d="100"/>
        </p:scale>
        <p:origin x="-1428"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340667-BED8-482C-BEE9-E4185072C71B}" type="datetimeFigureOut">
              <a:rPr lang="vi-VN" smtClean="0"/>
              <a:pPr/>
              <a:t>16/05/2016</a:t>
            </a:fld>
            <a:endParaRPr lang="vi-V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CF8C60-F2E2-4ED3-9653-A4BBE59287E2}" type="slidenum">
              <a:rPr lang="vi-VN" smtClean="0"/>
              <a:pPr/>
              <a:t>‹#›</a:t>
            </a:fld>
            <a:endParaRPr lang="vi-VN"/>
          </a:p>
        </p:txBody>
      </p:sp>
    </p:spTree>
    <p:extLst>
      <p:ext uri="{BB962C8B-B14F-4D97-AF65-F5344CB8AC3E}">
        <p14:creationId xmlns:p14="http://schemas.microsoft.com/office/powerpoint/2010/main" xmlns="" val="2171354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10"/>
          </p:nvPr>
        </p:nvSpPr>
        <p:spPr/>
        <p:txBody>
          <a:bodyPr/>
          <a:lstStyle/>
          <a:p>
            <a:fld id="{F7CF8C60-F2E2-4ED3-9653-A4BBE59287E2}" type="slidenum">
              <a:rPr lang="vi-VN" smtClean="0"/>
              <a:pPr/>
              <a:t>15</a:t>
            </a:fld>
            <a:endParaRPr lang="vi-VN"/>
          </a:p>
        </p:txBody>
      </p:sp>
    </p:spTree>
    <p:extLst>
      <p:ext uri="{BB962C8B-B14F-4D97-AF65-F5344CB8AC3E}">
        <p14:creationId xmlns:p14="http://schemas.microsoft.com/office/powerpoint/2010/main" xmlns="" val="4212450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472" cy="6849666"/>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grpSp>
      <p:sp>
        <p:nvSpPr>
          <p:cNvPr id="68619" name="Rectangle 11"/>
          <p:cNvSpPr>
            <a:spLocks noGrp="1" noChangeArrowheads="1"/>
          </p:cNvSpPr>
          <p:nvPr>
            <p:ph type="ctrTitle" sz="quarter"/>
          </p:nvPr>
        </p:nvSpPr>
        <p:spPr>
          <a:xfrm>
            <a:off x="686154" y="1737123"/>
            <a:ext cx="7771694" cy="1920478"/>
          </a:xfrm>
        </p:spPr>
        <p:txBody>
          <a:bodyPr/>
          <a:lstStyle>
            <a:lvl1pPr>
              <a:defRPr sz="7111"/>
            </a:lvl1pPr>
          </a:lstStyle>
          <a:p>
            <a:r>
              <a:rPr lang="en-US"/>
              <a:t>Click to edit Master title style</a:t>
            </a:r>
          </a:p>
        </p:txBody>
      </p:sp>
      <p:sp>
        <p:nvSpPr>
          <p:cNvPr id="68620" name="Rectangle 12"/>
          <p:cNvSpPr>
            <a:spLocks noGrp="1" noChangeArrowheads="1"/>
          </p:cNvSpPr>
          <p:nvPr>
            <p:ph type="subTitle" sz="quarter" idx="1"/>
          </p:nvPr>
        </p:nvSpPr>
        <p:spPr>
          <a:xfrm>
            <a:off x="1371424" y="3886200"/>
            <a:ext cx="6401153"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456848" y="6248400"/>
            <a:ext cx="2134306" cy="476250"/>
          </a:xfrm>
        </p:spPr>
        <p:txBody>
          <a:bodyPr/>
          <a:lstStyle>
            <a:lvl1pPr>
              <a:defRPr/>
            </a:lvl1pPr>
          </a:lstStyle>
          <a:p>
            <a:pPr>
              <a:defRPr/>
            </a:pPr>
            <a:endParaRPr lang="en-US">
              <a:solidFill>
                <a:srgbClr val="FFFFFF"/>
              </a:solidFill>
            </a:endParaRPr>
          </a:p>
        </p:txBody>
      </p:sp>
      <p:sp>
        <p:nvSpPr>
          <p:cNvPr id="14" name="Rectangle 14"/>
          <p:cNvSpPr>
            <a:spLocks noGrp="1" noChangeArrowheads="1"/>
          </p:cNvSpPr>
          <p:nvPr>
            <p:ph type="ftr" sz="quarter" idx="11"/>
          </p:nvPr>
        </p:nvSpPr>
        <p:spPr>
          <a:xfrm>
            <a:off x="3123848" y="6251972"/>
            <a:ext cx="2896306" cy="476250"/>
          </a:xfrm>
        </p:spPr>
        <p:txBody>
          <a:bodyPr/>
          <a:lstStyle>
            <a:lvl1pPr>
              <a:defRPr/>
            </a:lvl1pPr>
          </a:lstStyle>
          <a:p>
            <a:pPr>
              <a:defRPr/>
            </a:pPr>
            <a:endParaRPr lang="en-US">
              <a:solidFill>
                <a:srgbClr val="FFFFFF"/>
              </a:solidFill>
            </a:endParaRPr>
          </a:p>
        </p:txBody>
      </p:sp>
      <p:sp>
        <p:nvSpPr>
          <p:cNvPr id="15" name="Rectangle 15"/>
          <p:cNvSpPr>
            <a:spLocks noGrp="1" noChangeArrowheads="1"/>
          </p:cNvSpPr>
          <p:nvPr>
            <p:ph type="sldNum" sz="quarter" idx="12"/>
          </p:nvPr>
        </p:nvSpPr>
        <p:spPr>
          <a:xfrm>
            <a:off x="6552848" y="6254354"/>
            <a:ext cx="2134306" cy="476250"/>
          </a:xfrm>
        </p:spPr>
        <p:txBody>
          <a:bodyPr/>
          <a:lstStyle>
            <a:lvl1pPr>
              <a:defRPr/>
            </a:lvl1pPr>
          </a:lstStyle>
          <a:p>
            <a:fld id="{DFA4FDA3-2B16-41D0-A469-DE12CED061D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2228338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44524114-882C-4BFD-9479-6C37E27F08EF}" type="slidenum">
              <a:rPr lang="en-US">
                <a:solidFill>
                  <a:srgbClr val="FFFFFF"/>
                </a:solidFill>
              </a: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1479666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406505"/>
            <a:ext cx="7772576" cy="1362075"/>
          </a:xfrm>
        </p:spPr>
        <p:txBody>
          <a:bodyPr anchor="t"/>
          <a:lstStyle>
            <a:lvl1pPr algn="l">
              <a:defRPr sz="2963" b="1" cap="all"/>
            </a:lvl1pPr>
          </a:lstStyle>
          <a:p>
            <a:r>
              <a:rPr lang="en-US" smtClean="0"/>
              <a:t>Click to edit Master title style</a:t>
            </a:r>
            <a:endParaRPr lang="en-US"/>
          </a:p>
        </p:txBody>
      </p:sp>
      <p:sp>
        <p:nvSpPr>
          <p:cNvPr id="3" name="Text Placeholder 2"/>
          <p:cNvSpPr>
            <a:spLocks noGrp="1"/>
          </p:cNvSpPr>
          <p:nvPr>
            <p:ph type="body" idx="1"/>
          </p:nvPr>
        </p:nvSpPr>
        <p:spPr>
          <a:xfrm>
            <a:off x="722314" y="2906316"/>
            <a:ext cx="7772576" cy="1500188"/>
          </a:xfrm>
        </p:spPr>
        <p:txBody>
          <a:bodyPr anchor="b"/>
          <a:lstStyle>
            <a:lvl1pPr marL="0" indent="0">
              <a:buNone/>
              <a:defRPr sz="1481"/>
            </a:lvl1pPr>
            <a:lvl2pPr marL="338648" indent="0">
              <a:buNone/>
              <a:defRPr sz="1333"/>
            </a:lvl2pPr>
            <a:lvl3pPr marL="677296" indent="0">
              <a:buNone/>
              <a:defRPr sz="1185"/>
            </a:lvl3pPr>
            <a:lvl4pPr marL="1015944" indent="0">
              <a:buNone/>
              <a:defRPr sz="1037"/>
            </a:lvl4pPr>
            <a:lvl5pPr marL="1354592" indent="0">
              <a:buNone/>
              <a:defRPr sz="1037"/>
            </a:lvl5pPr>
            <a:lvl6pPr marL="1693240" indent="0">
              <a:buNone/>
              <a:defRPr sz="1037"/>
            </a:lvl6pPr>
            <a:lvl7pPr marL="2031888" indent="0">
              <a:buNone/>
              <a:defRPr sz="1037"/>
            </a:lvl7pPr>
            <a:lvl8pPr marL="2370536" indent="0">
              <a:buNone/>
              <a:defRPr sz="1037"/>
            </a:lvl8pPr>
            <a:lvl9pPr marL="2709184" indent="0">
              <a:buNone/>
              <a:defRPr sz="1037"/>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06C7745B-48E1-4214-9D3D-CFE27E6A1257}" type="slidenum">
              <a:rPr lang="en-US">
                <a:solidFill>
                  <a:srgbClr val="FFFFFF"/>
                </a:solidFill>
              </a: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1704786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6847" y="1600200"/>
            <a:ext cx="4072820" cy="4525566"/>
          </a:xfrm>
        </p:spPr>
        <p:txBody>
          <a:bodyPr/>
          <a:lstStyle>
            <a:lvl1pPr>
              <a:defRPr sz="2074"/>
            </a:lvl1pPr>
            <a:lvl2pPr>
              <a:defRPr sz="1778"/>
            </a:lvl2pPr>
            <a:lvl3pPr>
              <a:defRPr sz="1481"/>
            </a:lvl3pPr>
            <a:lvl4pPr>
              <a:defRPr sz="1333"/>
            </a:lvl4pPr>
            <a:lvl5pPr>
              <a:defRPr sz="1333"/>
            </a:lvl5pPr>
            <a:lvl6pPr>
              <a:defRPr sz="1333"/>
            </a:lvl6pPr>
            <a:lvl7pPr>
              <a:defRPr sz="1333"/>
            </a:lvl7pPr>
            <a:lvl8pPr>
              <a:defRPr sz="1333"/>
            </a:lvl8pPr>
            <a:lvl9pPr>
              <a:defRPr sz="13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4334" y="1600200"/>
            <a:ext cx="4072820" cy="4525566"/>
          </a:xfrm>
        </p:spPr>
        <p:txBody>
          <a:bodyPr/>
          <a:lstStyle>
            <a:lvl1pPr>
              <a:defRPr sz="2074"/>
            </a:lvl1pPr>
            <a:lvl2pPr>
              <a:defRPr sz="1778"/>
            </a:lvl2pPr>
            <a:lvl3pPr>
              <a:defRPr sz="1481"/>
            </a:lvl3pPr>
            <a:lvl4pPr>
              <a:defRPr sz="1333"/>
            </a:lvl4pPr>
            <a:lvl5pPr>
              <a:defRPr sz="1333"/>
            </a:lvl5pPr>
            <a:lvl6pPr>
              <a:defRPr sz="1333"/>
            </a:lvl6pPr>
            <a:lvl7pPr>
              <a:defRPr sz="1333"/>
            </a:lvl7pPr>
            <a:lvl8pPr>
              <a:defRPr sz="1333"/>
            </a:lvl8pPr>
            <a:lvl9pPr>
              <a:defRPr sz="13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E30A0E6A-0751-4C63-8E88-24571886A93C}" type="slidenum">
              <a:rPr lang="en-US">
                <a:solidFill>
                  <a:srgbClr val="FFFFFF"/>
                </a:solidFill>
              </a: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2257913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848" y="1534716"/>
            <a:ext cx="4040188" cy="640556"/>
          </a:xfrm>
        </p:spPr>
        <p:txBody>
          <a:bodyPr anchor="b"/>
          <a:lstStyle>
            <a:lvl1pPr marL="0" indent="0">
              <a:buNone/>
              <a:defRPr sz="1778" b="1"/>
            </a:lvl1pPr>
            <a:lvl2pPr marL="338648" indent="0">
              <a:buNone/>
              <a:defRPr sz="1481" b="1"/>
            </a:lvl2pPr>
            <a:lvl3pPr marL="677296" indent="0">
              <a:buNone/>
              <a:defRPr sz="1333" b="1"/>
            </a:lvl3pPr>
            <a:lvl4pPr marL="1015944" indent="0">
              <a:buNone/>
              <a:defRPr sz="1185" b="1"/>
            </a:lvl4pPr>
            <a:lvl5pPr marL="1354592" indent="0">
              <a:buNone/>
              <a:defRPr sz="1185" b="1"/>
            </a:lvl5pPr>
            <a:lvl6pPr marL="1693240" indent="0">
              <a:buNone/>
              <a:defRPr sz="1185" b="1"/>
            </a:lvl6pPr>
            <a:lvl7pPr marL="2031888" indent="0">
              <a:buNone/>
              <a:defRPr sz="1185" b="1"/>
            </a:lvl7pPr>
            <a:lvl8pPr marL="2370536" indent="0">
              <a:buNone/>
              <a:defRPr sz="1185" b="1"/>
            </a:lvl8pPr>
            <a:lvl9pPr marL="2709184" indent="0">
              <a:buNone/>
              <a:defRPr sz="1185" b="1"/>
            </a:lvl9pPr>
          </a:lstStyle>
          <a:p>
            <a:pPr lvl="0"/>
            <a:r>
              <a:rPr lang="en-US" smtClean="0"/>
              <a:t>Click to edit Master text styles</a:t>
            </a:r>
          </a:p>
        </p:txBody>
      </p:sp>
      <p:sp>
        <p:nvSpPr>
          <p:cNvPr id="4" name="Content Placeholder 3"/>
          <p:cNvSpPr>
            <a:spLocks noGrp="1"/>
          </p:cNvSpPr>
          <p:nvPr>
            <p:ph sz="half" idx="2"/>
          </p:nvPr>
        </p:nvSpPr>
        <p:spPr>
          <a:xfrm>
            <a:off x="456848" y="2175272"/>
            <a:ext cx="4040188" cy="3950494"/>
          </a:xfrm>
        </p:spPr>
        <p:txBody>
          <a:bodyPr/>
          <a:lstStyle>
            <a:lvl1pPr>
              <a:defRPr sz="1778"/>
            </a:lvl1pPr>
            <a:lvl2pPr>
              <a:defRPr sz="1481"/>
            </a:lvl2pPr>
            <a:lvl3pPr>
              <a:defRPr sz="1333"/>
            </a:lvl3pPr>
            <a:lvl4pPr>
              <a:defRPr sz="1185"/>
            </a:lvl4pPr>
            <a:lvl5pPr>
              <a:defRPr sz="1185"/>
            </a:lvl5pPr>
            <a:lvl6pPr>
              <a:defRPr sz="1185"/>
            </a:lvl6pPr>
            <a:lvl7pPr>
              <a:defRPr sz="1185"/>
            </a:lvl7pPr>
            <a:lvl8pPr>
              <a:defRPr sz="1185"/>
            </a:lvl8pPr>
            <a:lvl9pPr>
              <a:defRPr sz="118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02" y="1534716"/>
            <a:ext cx="4041951" cy="640556"/>
          </a:xfrm>
        </p:spPr>
        <p:txBody>
          <a:bodyPr anchor="b"/>
          <a:lstStyle>
            <a:lvl1pPr marL="0" indent="0">
              <a:buNone/>
              <a:defRPr sz="1778" b="1"/>
            </a:lvl1pPr>
            <a:lvl2pPr marL="338648" indent="0">
              <a:buNone/>
              <a:defRPr sz="1481" b="1"/>
            </a:lvl2pPr>
            <a:lvl3pPr marL="677296" indent="0">
              <a:buNone/>
              <a:defRPr sz="1333" b="1"/>
            </a:lvl3pPr>
            <a:lvl4pPr marL="1015944" indent="0">
              <a:buNone/>
              <a:defRPr sz="1185" b="1"/>
            </a:lvl4pPr>
            <a:lvl5pPr marL="1354592" indent="0">
              <a:buNone/>
              <a:defRPr sz="1185" b="1"/>
            </a:lvl5pPr>
            <a:lvl6pPr marL="1693240" indent="0">
              <a:buNone/>
              <a:defRPr sz="1185" b="1"/>
            </a:lvl6pPr>
            <a:lvl7pPr marL="2031888" indent="0">
              <a:buNone/>
              <a:defRPr sz="1185" b="1"/>
            </a:lvl7pPr>
            <a:lvl8pPr marL="2370536" indent="0">
              <a:buNone/>
              <a:defRPr sz="1185" b="1"/>
            </a:lvl8pPr>
            <a:lvl9pPr marL="2709184" indent="0">
              <a:buNone/>
              <a:defRPr sz="1185" b="1"/>
            </a:lvl9pPr>
          </a:lstStyle>
          <a:p>
            <a:pPr lvl="0"/>
            <a:r>
              <a:rPr lang="en-US" smtClean="0"/>
              <a:t>Click to edit Master text styles</a:t>
            </a:r>
          </a:p>
        </p:txBody>
      </p:sp>
      <p:sp>
        <p:nvSpPr>
          <p:cNvPr id="6" name="Content Placeholder 5"/>
          <p:cNvSpPr>
            <a:spLocks noGrp="1"/>
          </p:cNvSpPr>
          <p:nvPr>
            <p:ph sz="quarter" idx="4"/>
          </p:nvPr>
        </p:nvSpPr>
        <p:spPr>
          <a:xfrm>
            <a:off x="4645202" y="2175272"/>
            <a:ext cx="4041951" cy="3950494"/>
          </a:xfrm>
        </p:spPr>
        <p:txBody>
          <a:bodyPr/>
          <a:lstStyle>
            <a:lvl1pPr>
              <a:defRPr sz="1778"/>
            </a:lvl1pPr>
            <a:lvl2pPr>
              <a:defRPr sz="1481"/>
            </a:lvl2pPr>
            <a:lvl3pPr>
              <a:defRPr sz="1333"/>
            </a:lvl3pPr>
            <a:lvl4pPr>
              <a:defRPr sz="1185"/>
            </a:lvl4pPr>
            <a:lvl5pPr>
              <a:defRPr sz="1185"/>
            </a:lvl5pPr>
            <a:lvl6pPr>
              <a:defRPr sz="1185"/>
            </a:lvl6pPr>
            <a:lvl7pPr>
              <a:defRPr sz="1185"/>
            </a:lvl7pPr>
            <a:lvl8pPr>
              <a:defRPr sz="1185"/>
            </a:lvl8pPr>
            <a:lvl9pPr>
              <a:defRPr sz="118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fld id="{3612E341-3607-47D0-9297-808669BAD3F2}" type="slidenum">
              <a:rPr lang="en-US">
                <a:solidFill>
                  <a:srgbClr val="FFFFFF"/>
                </a:solidFill>
              </a:rPr>
              <a:pPr/>
              <a:t>‹#›</a:t>
            </a:fld>
            <a:endParaRPr lang="en-US">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1825453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fld id="{F76AD574-10AB-4E0A-B5CD-DDC36F78509E}" type="slidenum">
              <a:rPr lang="en-US">
                <a:solidFill>
                  <a:srgbClr val="FFFFFF"/>
                </a:solidFill>
              </a:rPr>
              <a:pPr/>
              <a:t>‹#›</a:t>
            </a:fld>
            <a:endParaRPr lang="en-US">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320402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fld id="{10069077-159E-4734-A849-D8B4E00169CC}" type="slidenum">
              <a:rPr lang="en-US">
                <a:solidFill>
                  <a:srgbClr val="FFFFFF"/>
                </a:solidFill>
              </a:rPr>
              <a:pPr/>
              <a:t>‹#›</a:t>
            </a:fld>
            <a:endParaRPr lang="en-US">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2186748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848" y="272654"/>
            <a:ext cx="3008313" cy="1162050"/>
          </a:xfrm>
        </p:spPr>
        <p:txBody>
          <a:bodyPr anchor="b"/>
          <a:lstStyle>
            <a:lvl1pPr algn="l">
              <a:defRPr sz="1481" b="1"/>
            </a:lvl1pPr>
          </a:lstStyle>
          <a:p>
            <a:r>
              <a:rPr lang="en-US" smtClean="0"/>
              <a:t>Click to edit Master title style</a:t>
            </a:r>
            <a:endParaRPr lang="en-US"/>
          </a:p>
        </p:txBody>
      </p:sp>
      <p:sp>
        <p:nvSpPr>
          <p:cNvPr id="3" name="Content Placeholder 2"/>
          <p:cNvSpPr>
            <a:spLocks noGrp="1"/>
          </p:cNvSpPr>
          <p:nvPr>
            <p:ph idx="1"/>
          </p:nvPr>
        </p:nvSpPr>
        <p:spPr>
          <a:xfrm>
            <a:off x="3575404" y="272654"/>
            <a:ext cx="5111750" cy="5853113"/>
          </a:xfrm>
        </p:spPr>
        <p:txBody>
          <a:bodyPr/>
          <a:lstStyle>
            <a:lvl1pPr>
              <a:defRPr sz="2370"/>
            </a:lvl1pPr>
            <a:lvl2pPr>
              <a:defRPr sz="2074"/>
            </a:lvl2pPr>
            <a:lvl3pPr>
              <a:defRPr sz="1778"/>
            </a:lvl3pPr>
            <a:lvl4pPr>
              <a:defRPr sz="1481"/>
            </a:lvl4pPr>
            <a:lvl5pPr>
              <a:defRPr sz="1481"/>
            </a:lvl5pPr>
            <a:lvl6pPr>
              <a:defRPr sz="1481"/>
            </a:lvl6pPr>
            <a:lvl7pPr>
              <a:defRPr sz="1481"/>
            </a:lvl7pPr>
            <a:lvl8pPr>
              <a:defRPr sz="1481"/>
            </a:lvl8pPr>
            <a:lvl9pPr>
              <a:defRPr sz="1481"/>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848" y="1434704"/>
            <a:ext cx="3008313" cy="4691063"/>
          </a:xfrm>
        </p:spPr>
        <p:txBody>
          <a:bodyPr/>
          <a:lstStyle>
            <a:lvl1pPr marL="0" indent="0">
              <a:buNone/>
              <a:defRPr sz="1037"/>
            </a:lvl1pPr>
            <a:lvl2pPr marL="338648" indent="0">
              <a:buNone/>
              <a:defRPr sz="889"/>
            </a:lvl2pPr>
            <a:lvl3pPr marL="677296" indent="0">
              <a:buNone/>
              <a:defRPr sz="741"/>
            </a:lvl3pPr>
            <a:lvl4pPr marL="1015944" indent="0">
              <a:buNone/>
              <a:defRPr sz="667"/>
            </a:lvl4pPr>
            <a:lvl5pPr marL="1354592" indent="0">
              <a:buNone/>
              <a:defRPr sz="667"/>
            </a:lvl5pPr>
            <a:lvl6pPr marL="1693240" indent="0">
              <a:buNone/>
              <a:defRPr sz="667"/>
            </a:lvl6pPr>
            <a:lvl7pPr marL="2031888" indent="0">
              <a:buNone/>
              <a:defRPr sz="667"/>
            </a:lvl7pPr>
            <a:lvl8pPr marL="2370536" indent="0">
              <a:buNone/>
              <a:defRPr sz="667"/>
            </a:lvl8pPr>
            <a:lvl9pPr marL="2709184" indent="0">
              <a:buNone/>
              <a:defRPr sz="667"/>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6E9C5473-8CD8-4C31-8D2E-BCBD780992F3}" type="slidenum">
              <a:rPr lang="en-US">
                <a:solidFill>
                  <a:srgbClr val="FFFFFF"/>
                </a:solidFill>
              </a: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3548850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577" cy="566738"/>
          </a:xfrm>
        </p:spPr>
        <p:txBody>
          <a:bodyPr anchor="b"/>
          <a:lstStyle>
            <a:lvl1pPr algn="l">
              <a:defRPr sz="1481" b="1"/>
            </a:lvl1pPr>
          </a:lstStyle>
          <a:p>
            <a:r>
              <a:rPr lang="en-US" smtClean="0"/>
              <a:t>Click to edit Master title style</a:t>
            </a:r>
            <a:endParaRPr lang="en-US"/>
          </a:p>
        </p:txBody>
      </p:sp>
      <p:sp>
        <p:nvSpPr>
          <p:cNvPr id="3" name="Picture Placeholder 2"/>
          <p:cNvSpPr>
            <a:spLocks noGrp="1"/>
          </p:cNvSpPr>
          <p:nvPr>
            <p:ph type="pic" idx="1"/>
          </p:nvPr>
        </p:nvSpPr>
        <p:spPr>
          <a:xfrm>
            <a:off x="1792111" y="613172"/>
            <a:ext cx="5486577" cy="4114800"/>
          </a:xfrm>
        </p:spPr>
        <p:txBody>
          <a:bodyPr/>
          <a:lstStyle>
            <a:lvl1pPr marL="0" indent="0">
              <a:buNone/>
              <a:defRPr sz="2370"/>
            </a:lvl1pPr>
            <a:lvl2pPr marL="338648" indent="0">
              <a:buNone/>
              <a:defRPr sz="2074"/>
            </a:lvl2pPr>
            <a:lvl3pPr marL="677296" indent="0">
              <a:buNone/>
              <a:defRPr sz="1778"/>
            </a:lvl3pPr>
            <a:lvl4pPr marL="1015944" indent="0">
              <a:buNone/>
              <a:defRPr sz="1481"/>
            </a:lvl4pPr>
            <a:lvl5pPr marL="1354592" indent="0">
              <a:buNone/>
              <a:defRPr sz="1481"/>
            </a:lvl5pPr>
            <a:lvl6pPr marL="1693240" indent="0">
              <a:buNone/>
              <a:defRPr sz="1481"/>
            </a:lvl6pPr>
            <a:lvl7pPr marL="2031888" indent="0">
              <a:buNone/>
              <a:defRPr sz="1481"/>
            </a:lvl7pPr>
            <a:lvl8pPr marL="2370536" indent="0">
              <a:buNone/>
              <a:defRPr sz="1481"/>
            </a:lvl8pPr>
            <a:lvl9pPr marL="2709184" indent="0">
              <a:buNone/>
              <a:defRPr sz="1481"/>
            </a:lvl9pPr>
          </a:lstStyle>
          <a:p>
            <a:pPr lvl="0"/>
            <a:endParaRPr lang="en-US" noProof="0" smtClean="0"/>
          </a:p>
        </p:txBody>
      </p:sp>
      <p:sp>
        <p:nvSpPr>
          <p:cNvPr id="4" name="Text Placeholder 3"/>
          <p:cNvSpPr>
            <a:spLocks noGrp="1"/>
          </p:cNvSpPr>
          <p:nvPr>
            <p:ph type="body" sz="half" idx="2"/>
          </p:nvPr>
        </p:nvSpPr>
        <p:spPr>
          <a:xfrm>
            <a:off x="1792111" y="5367338"/>
            <a:ext cx="5486577" cy="804863"/>
          </a:xfrm>
        </p:spPr>
        <p:txBody>
          <a:bodyPr/>
          <a:lstStyle>
            <a:lvl1pPr marL="0" indent="0">
              <a:buNone/>
              <a:defRPr sz="1037"/>
            </a:lvl1pPr>
            <a:lvl2pPr marL="338648" indent="0">
              <a:buNone/>
              <a:defRPr sz="889"/>
            </a:lvl2pPr>
            <a:lvl3pPr marL="677296" indent="0">
              <a:buNone/>
              <a:defRPr sz="741"/>
            </a:lvl3pPr>
            <a:lvl4pPr marL="1015944" indent="0">
              <a:buNone/>
              <a:defRPr sz="667"/>
            </a:lvl4pPr>
            <a:lvl5pPr marL="1354592" indent="0">
              <a:buNone/>
              <a:defRPr sz="667"/>
            </a:lvl5pPr>
            <a:lvl6pPr marL="1693240" indent="0">
              <a:buNone/>
              <a:defRPr sz="667"/>
            </a:lvl6pPr>
            <a:lvl7pPr marL="2031888" indent="0">
              <a:buNone/>
              <a:defRPr sz="667"/>
            </a:lvl7pPr>
            <a:lvl8pPr marL="2370536" indent="0">
              <a:buNone/>
              <a:defRPr sz="667"/>
            </a:lvl8pPr>
            <a:lvl9pPr marL="2709184" indent="0">
              <a:buNone/>
              <a:defRPr sz="667"/>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89B7E1F3-AFA2-4C67-A1B4-1FF2CB4A9AFD}" type="slidenum">
              <a:rPr lang="en-US">
                <a:solidFill>
                  <a:srgbClr val="FFFFFF"/>
                </a:solidFill>
              </a: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330096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97D9844C-6BB3-4629-B3C5-771EE05548FF}" type="slidenum">
              <a:rPr lang="en-US">
                <a:solidFill>
                  <a:srgbClr val="FFFFFF"/>
                </a:solidFill>
              </a: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122285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578" y="275036"/>
            <a:ext cx="2057576" cy="585073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6848" y="275036"/>
            <a:ext cx="6088063" cy="585073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1FD7BD08-798B-4220-A7BD-A04D7261DD5E}" type="slidenum">
              <a:rPr lang="en-US">
                <a:solidFill>
                  <a:srgbClr val="FFFFFF"/>
                </a:solidFill>
              </a: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xmlns="" val="4171909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dt" sz="half" idx="2"/>
          </p:nvPr>
        </p:nvSpPr>
        <p:spPr bwMode="auto">
          <a:xfrm>
            <a:off x="456848" y="6251972"/>
            <a:ext cx="2134306" cy="476250"/>
          </a:xfrm>
          <a:prstGeom prst="rect">
            <a:avLst/>
          </a:prstGeom>
          <a:noFill/>
          <a:ln w="9525">
            <a:noFill/>
            <a:miter lim="800000"/>
            <a:headEnd/>
            <a:tailEnd/>
          </a:ln>
          <a:effectLst/>
        </p:spPr>
        <p:txBody>
          <a:bodyPr vert="horz" wrap="square" lIns="146304" tIns="73152" rIns="146304" bIns="73152" numCol="1" anchor="b" anchorCtr="0" compatLnSpc="1">
            <a:prstTxWarp prst="textNoShape">
              <a:avLst/>
            </a:prstTxWarp>
          </a:bodyPr>
          <a:lstStyle>
            <a:lvl1pPr eaLnBrk="1" hangingPunct="1">
              <a:defRPr sz="1407">
                <a:latin typeface="Arial" charset="0"/>
              </a:defRPr>
            </a:lvl1pPr>
          </a:lstStyle>
          <a:p>
            <a:pPr fontAlgn="base">
              <a:spcBef>
                <a:spcPct val="0"/>
              </a:spcBef>
              <a:spcAft>
                <a:spcPct val="0"/>
              </a:spcAft>
              <a:defRPr/>
            </a:pPr>
            <a:endParaRPr lang="en-US">
              <a:solidFill>
                <a:srgbClr val="FFFFFF"/>
              </a:solidFill>
            </a:endParaRPr>
          </a:p>
        </p:txBody>
      </p:sp>
      <p:sp>
        <p:nvSpPr>
          <p:cNvPr id="67587" name="Rectangle 3"/>
          <p:cNvSpPr>
            <a:spLocks noGrp="1" noChangeArrowheads="1"/>
          </p:cNvSpPr>
          <p:nvPr>
            <p:ph type="sldNum" sz="quarter" idx="4"/>
          </p:nvPr>
        </p:nvSpPr>
        <p:spPr bwMode="auto">
          <a:xfrm>
            <a:off x="6552848" y="6248400"/>
            <a:ext cx="2134306" cy="476250"/>
          </a:xfrm>
          <a:prstGeom prst="rect">
            <a:avLst/>
          </a:prstGeom>
          <a:noFill/>
          <a:ln w="9525">
            <a:noFill/>
            <a:miter lim="800000"/>
            <a:headEnd/>
            <a:tailEnd/>
          </a:ln>
          <a:effectLst/>
        </p:spPr>
        <p:txBody>
          <a:bodyPr vert="horz" wrap="square" lIns="146304" tIns="73152" rIns="146304" bIns="73152" numCol="1" anchor="b" anchorCtr="0" compatLnSpc="1">
            <a:prstTxWarp prst="textNoShape">
              <a:avLst/>
            </a:prstTxWarp>
          </a:bodyPr>
          <a:lstStyle>
            <a:lvl1pPr algn="r" eaLnBrk="1" hangingPunct="1">
              <a:defRPr sz="1407">
                <a:latin typeface="Arial" panose="020B0604020202020204" pitchFamily="34" charset="0"/>
              </a:defRPr>
            </a:lvl1pPr>
          </a:lstStyle>
          <a:p>
            <a:pPr fontAlgn="base">
              <a:spcBef>
                <a:spcPct val="0"/>
              </a:spcBef>
              <a:spcAft>
                <a:spcPct val="0"/>
              </a:spcAft>
            </a:pPr>
            <a:fld id="{E1DAC747-9518-471A-9888-B8B33FC267E9}" type="slidenum">
              <a:rPr lang="en-US">
                <a:solidFill>
                  <a:srgbClr val="FFFFFF"/>
                </a:solidFill>
              </a:rPr>
              <a:pPr fontAlgn="base">
                <a:spcBef>
                  <a:spcPct val="0"/>
                </a:spcBef>
                <a:spcAft>
                  <a:spcPct val="0"/>
                </a:spcAft>
              </a:pPr>
              <a:t>‹#›</a:t>
            </a:fld>
            <a:endParaRPr lang="en-US">
              <a:solidFill>
                <a:srgbClr val="FFFFFF"/>
              </a:solidFill>
            </a:endParaRPr>
          </a:p>
        </p:txBody>
      </p:sp>
      <p:grpSp>
        <p:nvGrpSpPr>
          <p:cNvPr id="1028" name="Group 4"/>
          <p:cNvGrpSpPr>
            <a:grpSpLocks/>
          </p:cNvGrpSpPr>
          <p:nvPr/>
        </p:nvGrpSpPr>
        <p:grpSpPr bwMode="auto">
          <a:xfrm>
            <a:off x="0" y="0"/>
            <a:ext cx="9140472" cy="6849666"/>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67590"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67591"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67592"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67593"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67594"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grpSp>
        <p:sp>
          <p:nvSpPr>
            <p:cNvPr id="67595"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sp>
          <p:nvSpPr>
            <p:cNvPr id="67596"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US" sz="2148">
                <a:solidFill>
                  <a:srgbClr val="FFFFFF"/>
                </a:solidFill>
              </a:endParaRPr>
            </a:p>
          </p:txBody>
        </p:sp>
      </p:grpSp>
      <p:sp>
        <p:nvSpPr>
          <p:cNvPr id="67597" name="Rectangle 13"/>
          <p:cNvSpPr>
            <a:spLocks noGrp="1" noRot="1" noChangeArrowheads="1"/>
          </p:cNvSpPr>
          <p:nvPr>
            <p:ph type="title"/>
          </p:nvPr>
        </p:nvSpPr>
        <p:spPr bwMode="auto">
          <a:xfrm>
            <a:off x="456848" y="275035"/>
            <a:ext cx="8230306" cy="1143000"/>
          </a:xfrm>
          <a:prstGeom prst="rect">
            <a:avLst/>
          </a:prstGeom>
          <a:noFill/>
          <a:ln w="9525">
            <a:noFill/>
            <a:miter lim="800000"/>
            <a:headEnd/>
            <a:tailEnd/>
          </a:ln>
          <a:effectLst/>
        </p:spPr>
        <p:txBody>
          <a:bodyPr vert="horz" wrap="square" lIns="146304" tIns="73152" rIns="146304" bIns="73152" numCol="1" anchor="ctr" anchorCtr="0" compatLnSpc="1">
            <a:prstTxWarp prst="textNoShape">
              <a:avLst/>
            </a:prstTxWarp>
          </a:bodyPr>
          <a:lstStyle/>
          <a:p>
            <a:pPr lvl="0"/>
            <a:r>
              <a:rPr lang="en-US" smtClean="0"/>
              <a:t>Click to edit Master title style</a:t>
            </a:r>
          </a:p>
        </p:txBody>
      </p:sp>
      <p:sp>
        <p:nvSpPr>
          <p:cNvPr id="67598" name="Rectangle 14"/>
          <p:cNvSpPr>
            <a:spLocks noGrp="1" noChangeArrowheads="1"/>
          </p:cNvSpPr>
          <p:nvPr>
            <p:ph type="ftr" sz="quarter" idx="3"/>
          </p:nvPr>
        </p:nvSpPr>
        <p:spPr bwMode="auto">
          <a:xfrm>
            <a:off x="3123848" y="6248400"/>
            <a:ext cx="2896306" cy="476250"/>
          </a:xfrm>
          <a:prstGeom prst="rect">
            <a:avLst/>
          </a:prstGeom>
          <a:noFill/>
          <a:ln w="9525">
            <a:noFill/>
            <a:miter lim="800000"/>
            <a:headEnd/>
            <a:tailEnd/>
          </a:ln>
          <a:effectLst/>
        </p:spPr>
        <p:txBody>
          <a:bodyPr vert="horz" wrap="square" lIns="146304" tIns="73152" rIns="146304" bIns="73152" numCol="1" anchor="b" anchorCtr="0" compatLnSpc="1">
            <a:prstTxWarp prst="textNoShape">
              <a:avLst/>
            </a:prstTxWarp>
          </a:bodyPr>
          <a:lstStyle>
            <a:lvl1pPr algn="ctr" eaLnBrk="1" hangingPunct="1">
              <a:defRPr sz="1407">
                <a:latin typeface="Arial" charset="0"/>
              </a:defRPr>
            </a:lvl1pPr>
          </a:lstStyle>
          <a:p>
            <a:pPr fontAlgn="base">
              <a:spcBef>
                <a:spcPct val="0"/>
              </a:spcBef>
              <a:spcAft>
                <a:spcPct val="0"/>
              </a:spcAft>
              <a:defRPr/>
            </a:pPr>
            <a:endParaRPr lang="en-US">
              <a:solidFill>
                <a:srgbClr val="FFFFFF"/>
              </a:solidFill>
            </a:endParaRPr>
          </a:p>
        </p:txBody>
      </p:sp>
      <p:sp>
        <p:nvSpPr>
          <p:cNvPr id="67599" name="Rectangle 15"/>
          <p:cNvSpPr>
            <a:spLocks noGrp="1" noChangeArrowheads="1"/>
          </p:cNvSpPr>
          <p:nvPr>
            <p:ph type="body" idx="1"/>
          </p:nvPr>
        </p:nvSpPr>
        <p:spPr bwMode="auto">
          <a:xfrm>
            <a:off x="456848" y="1600200"/>
            <a:ext cx="8230306" cy="4525566"/>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xmlns="" val="250046615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1084144" rtl="0" eaLnBrk="0" fontAlgn="base" hangingPunct="0">
        <a:spcBef>
          <a:spcPct val="0"/>
        </a:spcBef>
        <a:spcAft>
          <a:spcPct val="0"/>
        </a:spcAft>
        <a:defRPr sz="5185" b="1">
          <a:solidFill>
            <a:schemeClr val="tx2"/>
          </a:solidFill>
          <a:effectLst>
            <a:outerShdw blurRad="38100" dist="38100" dir="2700000" algn="tl">
              <a:srgbClr val="000000"/>
            </a:outerShdw>
          </a:effectLst>
          <a:latin typeface="+mj-lt"/>
          <a:ea typeface="+mj-ea"/>
          <a:cs typeface="+mj-cs"/>
        </a:defRPr>
      </a:lvl1pPr>
      <a:lvl2pPr algn="ctr" defTabSz="1084144" rtl="0" eaLnBrk="0" fontAlgn="base" hangingPunct="0">
        <a:spcBef>
          <a:spcPct val="0"/>
        </a:spcBef>
        <a:spcAft>
          <a:spcPct val="0"/>
        </a:spcAft>
        <a:defRPr sz="5185" b="1">
          <a:solidFill>
            <a:schemeClr val="tx2"/>
          </a:solidFill>
          <a:effectLst>
            <a:outerShdw blurRad="38100" dist="38100" dir="2700000" algn="tl">
              <a:srgbClr val="000000"/>
            </a:outerShdw>
          </a:effectLst>
          <a:latin typeface="Garamond" pitchFamily="18" charset="0"/>
        </a:defRPr>
      </a:lvl2pPr>
      <a:lvl3pPr algn="ctr" defTabSz="1084144" rtl="0" eaLnBrk="0" fontAlgn="base" hangingPunct="0">
        <a:spcBef>
          <a:spcPct val="0"/>
        </a:spcBef>
        <a:spcAft>
          <a:spcPct val="0"/>
        </a:spcAft>
        <a:defRPr sz="5185" b="1">
          <a:solidFill>
            <a:schemeClr val="tx2"/>
          </a:solidFill>
          <a:effectLst>
            <a:outerShdw blurRad="38100" dist="38100" dir="2700000" algn="tl">
              <a:srgbClr val="000000"/>
            </a:outerShdw>
          </a:effectLst>
          <a:latin typeface="Garamond" pitchFamily="18" charset="0"/>
        </a:defRPr>
      </a:lvl3pPr>
      <a:lvl4pPr algn="ctr" defTabSz="1084144" rtl="0" eaLnBrk="0" fontAlgn="base" hangingPunct="0">
        <a:spcBef>
          <a:spcPct val="0"/>
        </a:spcBef>
        <a:spcAft>
          <a:spcPct val="0"/>
        </a:spcAft>
        <a:defRPr sz="5185" b="1">
          <a:solidFill>
            <a:schemeClr val="tx2"/>
          </a:solidFill>
          <a:effectLst>
            <a:outerShdw blurRad="38100" dist="38100" dir="2700000" algn="tl">
              <a:srgbClr val="000000"/>
            </a:outerShdw>
          </a:effectLst>
          <a:latin typeface="Garamond" pitchFamily="18" charset="0"/>
        </a:defRPr>
      </a:lvl4pPr>
      <a:lvl5pPr algn="ctr" defTabSz="1084144" rtl="0" eaLnBrk="0" fontAlgn="base" hangingPunct="0">
        <a:spcBef>
          <a:spcPct val="0"/>
        </a:spcBef>
        <a:spcAft>
          <a:spcPct val="0"/>
        </a:spcAft>
        <a:defRPr sz="5185" b="1">
          <a:solidFill>
            <a:schemeClr val="tx2"/>
          </a:solidFill>
          <a:effectLst>
            <a:outerShdw blurRad="38100" dist="38100" dir="2700000" algn="tl">
              <a:srgbClr val="000000"/>
            </a:outerShdw>
          </a:effectLst>
          <a:latin typeface="Garamond" pitchFamily="18" charset="0"/>
        </a:defRPr>
      </a:lvl5pPr>
      <a:lvl6pPr marL="338648" algn="ctr" defTabSz="1084144" rtl="0" fontAlgn="base">
        <a:spcBef>
          <a:spcPct val="0"/>
        </a:spcBef>
        <a:spcAft>
          <a:spcPct val="0"/>
        </a:spcAft>
        <a:defRPr sz="5185" b="1">
          <a:solidFill>
            <a:schemeClr val="tx2"/>
          </a:solidFill>
          <a:effectLst>
            <a:outerShdw blurRad="38100" dist="38100" dir="2700000" algn="tl">
              <a:srgbClr val="000000"/>
            </a:outerShdw>
          </a:effectLst>
          <a:latin typeface="Garamond" pitchFamily="18" charset="0"/>
        </a:defRPr>
      </a:lvl6pPr>
      <a:lvl7pPr marL="677296" algn="ctr" defTabSz="1084144" rtl="0" fontAlgn="base">
        <a:spcBef>
          <a:spcPct val="0"/>
        </a:spcBef>
        <a:spcAft>
          <a:spcPct val="0"/>
        </a:spcAft>
        <a:defRPr sz="5185" b="1">
          <a:solidFill>
            <a:schemeClr val="tx2"/>
          </a:solidFill>
          <a:effectLst>
            <a:outerShdw blurRad="38100" dist="38100" dir="2700000" algn="tl">
              <a:srgbClr val="000000"/>
            </a:outerShdw>
          </a:effectLst>
          <a:latin typeface="Garamond" pitchFamily="18" charset="0"/>
        </a:defRPr>
      </a:lvl7pPr>
      <a:lvl8pPr marL="1015944" algn="ctr" defTabSz="1084144" rtl="0" fontAlgn="base">
        <a:spcBef>
          <a:spcPct val="0"/>
        </a:spcBef>
        <a:spcAft>
          <a:spcPct val="0"/>
        </a:spcAft>
        <a:defRPr sz="5185" b="1">
          <a:solidFill>
            <a:schemeClr val="tx2"/>
          </a:solidFill>
          <a:effectLst>
            <a:outerShdw blurRad="38100" dist="38100" dir="2700000" algn="tl">
              <a:srgbClr val="000000"/>
            </a:outerShdw>
          </a:effectLst>
          <a:latin typeface="Garamond" pitchFamily="18" charset="0"/>
        </a:defRPr>
      </a:lvl8pPr>
      <a:lvl9pPr marL="1354592" algn="ctr" defTabSz="1084144" rtl="0" fontAlgn="base">
        <a:spcBef>
          <a:spcPct val="0"/>
        </a:spcBef>
        <a:spcAft>
          <a:spcPct val="0"/>
        </a:spcAft>
        <a:defRPr sz="5185" b="1">
          <a:solidFill>
            <a:schemeClr val="tx2"/>
          </a:solidFill>
          <a:effectLst>
            <a:outerShdw blurRad="38100" dist="38100" dir="2700000" algn="tl">
              <a:srgbClr val="000000"/>
            </a:outerShdw>
          </a:effectLst>
          <a:latin typeface="Garamond" pitchFamily="18" charset="0"/>
        </a:defRPr>
      </a:lvl9pPr>
    </p:titleStyle>
    <p:body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p:bodyStyle>
    <p:otherStyle>
      <a:defPPr>
        <a:defRPr lang="en-US"/>
      </a:defPPr>
      <a:lvl1pPr marL="0" algn="l" defTabSz="677296" rtl="0" eaLnBrk="1" latinLnBrk="0" hangingPunct="1">
        <a:defRPr sz="1333" kern="1200">
          <a:solidFill>
            <a:schemeClr val="tx1"/>
          </a:solidFill>
          <a:latin typeface="+mn-lt"/>
          <a:ea typeface="+mn-ea"/>
          <a:cs typeface="+mn-cs"/>
        </a:defRPr>
      </a:lvl1pPr>
      <a:lvl2pPr marL="338648" algn="l" defTabSz="677296" rtl="0" eaLnBrk="1" latinLnBrk="0" hangingPunct="1">
        <a:defRPr sz="1333" kern="1200">
          <a:solidFill>
            <a:schemeClr val="tx1"/>
          </a:solidFill>
          <a:latin typeface="+mn-lt"/>
          <a:ea typeface="+mn-ea"/>
          <a:cs typeface="+mn-cs"/>
        </a:defRPr>
      </a:lvl2pPr>
      <a:lvl3pPr marL="677296" algn="l" defTabSz="677296" rtl="0" eaLnBrk="1" latinLnBrk="0" hangingPunct="1">
        <a:defRPr sz="1333" kern="1200">
          <a:solidFill>
            <a:schemeClr val="tx1"/>
          </a:solidFill>
          <a:latin typeface="+mn-lt"/>
          <a:ea typeface="+mn-ea"/>
          <a:cs typeface="+mn-cs"/>
        </a:defRPr>
      </a:lvl3pPr>
      <a:lvl4pPr marL="1015944" algn="l" defTabSz="677296" rtl="0" eaLnBrk="1" latinLnBrk="0" hangingPunct="1">
        <a:defRPr sz="1333" kern="1200">
          <a:solidFill>
            <a:schemeClr val="tx1"/>
          </a:solidFill>
          <a:latin typeface="+mn-lt"/>
          <a:ea typeface="+mn-ea"/>
          <a:cs typeface="+mn-cs"/>
        </a:defRPr>
      </a:lvl4pPr>
      <a:lvl5pPr marL="1354592" algn="l" defTabSz="677296" rtl="0" eaLnBrk="1" latinLnBrk="0" hangingPunct="1">
        <a:defRPr sz="1333" kern="1200">
          <a:solidFill>
            <a:schemeClr val="tx1"/>
          </a:solidFill>
          <a:latin typeface="+mn-lt"/>
          <a:ea typeface="+mn-ea"/>
          <a:cs typeface="+mn-cs"/>
        </a:defRPr>
      </a:lvl5pPr>
      <a:lvl6pPr marL="1693240" algn="l" defTabSz="677296" rtl="0" eaLnBrk="1" latinLnBrk="0" hangingPunct="1">
        <a:defRPr sz="1333" kern="1200">
          <a:solidFill>
            <a:schemeClr val="tx1"/>
          </a:solidFill>
          <a:latin typeface="+mn-lt"/>
          <a:ea typeface="+mn-ea"/>
          <a:cs typeface="+mn-cs"/>
        </a:defRPr>
      </a:lvl6pPr>
      <a:lvl7pPr marL="2031888" algn="l" defTabSz="677296" rtl="0" eaLnBrk="1" latinLnBrk="0" hangingPunct="1">
        <a:defRPr sz="1333" kern="1200">
          <a:solidFill>
            <a:schemeClr val="tx1"/>
          </a:solidFill>
          <a:latin typeface="+mn-lt"/>
          <a:ea typeface="+mn-ea"/>
          <a:cs typeface="+mn-cs"/>
        </a:defRPr>
      </a:lvl7pPr>
      <a:lvl8pPr marL="2370536" algn="l" defTabSz="677296" rtl="0" eaLnBrk="1" latinLnBrk="0" hangingPunct="1">
        <a:defRPr sz="1333" kern="1200">
          <a:solidFill>
            <a:schemeClr val="tx1"/>
          </a:solidFill>
          <a:latin typeface="+mn-lt"/>
          <a:ea typeface="+mn-ea"/>
          <a:cs typeface="+mn-cs"/>
        </a:defRPr>
      </a:lvl8pPr>
      <a:lvl9pPr marL="2709184" algn="l" defTabSz="677296" rtl="0" eaLnBrk="1" latinLnBrk="0" hangingPunct="1">
        <a:defRPr sz="13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28000"/>
          </a:stretch>
        </a:blipFill>
        <a:effectLst/>
      </p:bgPr>
    </p:bg>
    <p:spTree>
      <p:nvGrpSpPr>
        <p:cNvPr id="1" name=""/>
        <p:cNvGrpSpPr/>
        <p:nvPr/>
      </p:nvGrpSpPr>
      <p:grpSpPr>
        <a:xfrm>
          <a:off x="0" y="0"/>
          <a:ext cx="0" cy="0"/>
          <a:chOff x="0" y="0"/>
          <a:chExt cx="0" cy="0"/>
        </a:xfrm>
      </p:grpSpPr>
      <p:sp>
        <p:nvSpPr>
          <p:cNvPr id="6" name="TextBox 5"/>
          <p:cNvSpPr txBox="1"/>
          <p:nvPr/>
        </p:nvSpPr>
        <p:spPr>
          <a:xfrm>
            <a:off x="0" y="1903739"/>
            <a:ext cx="5372101" cy="4339650"/>
          </a:xfrm>
          <a:prstGeom prst="rect">
            <a:avLst/>
          </a:prstGeom>
          <a:noFill/>
        </p:spPr>
        <p:txBody>
          <a:bodyPr wrap="square" rtlCol="0">
            <a:spAutoFit/>
          </a:bodyPr>
          <a:lstStyle/>
          <a:p>
            <a:pPr algn="ctr"/>
            <a:r>
              <a:rPr lang="en-US" sz="4000" b="1" dirty="0" smtClean="0">
                <a:solidFill>
                  <a:schemeClr val="tx2">
                    <a:lumMod val="50000"/>
                  </a:schemeClr>
                </a:solidFill>
              </a:rPr>
              <a:t>CHẦU </a:t>
            </a:r>
          </a:p>
          <a:p>
            <a:pPr algn="ctr"/>
            <a:r>
              <a:rPr lang="en-US" sz="4000" b="1" dirty="0" smtClean="0">
                <a:solidFill>
                  <a:schemeClr val="tx2">
                    <a:lumMod val="50000"/>
                  </a:schemeClr>
                </a:solidFill>
              </a:rPr>
              <a:t>THÁNH THỂ</a:t>
            </a:r>
          </a:p>
          <a:p>
            <a:pPr algn="ctr"/>
            <a:endParaRPr lang="en-US" sz="4400" b="1" dirty="0" smtClean="0">
              <a:solidFill>
                <a:srgbClr val="FFC000"/>
              </a:solidFill>
            </a:endParaRPr>
          </a:p>
          <a:p>
            <a:pPr algn="ctr"/>
            <a:r>
              <a:rPr lang="en-US" sz="4400" b="1" dirty="0" smtClean="0">
                <a:solidFill>
                  <a:schemeClr val="tx2">
                    <a:lumMod val="50000"/>
                  </a:schemeClr>
                </a:solidFill>
              </a:rPr>
              <a:t>Chủ đề: </a:t>
            </a:r>
          </a:p>
          <a:p>
            <a:pPr algn="ctr"/>
            <a:r>
              <a:rPr lang="en-US" sz="5400" b="1" dirty="0" smtClean="0">
                <a:solidFill>
                  <a:srgbClr val="FFC000"/>
                </a:solidFill>
              </a:rPr>
              <a:t>QUA MẸ </a:t>
            </a:r>
          </a:p>
          <a:p>
            <a:pPr algn="ctr"/>
            <a:r>
              <a:rPr lang="en-US" sz="5400" b="1" dirty="0" smtClean="0">
                <a:solidFill>
                  <a:srgbClr val="FFC000"/>
                </a:solidFill>
              </a:rPr>
              <a:t>ĐẾN VỚI CHÚA</a:t>
            </a:r>
            <a:endParaRPr lang="vi-VN" sz="5400" b="1" dirty="0">
              <a:solidFill>
                <a:srgbClr val="FFC000"/>
              </a:solidFill>
            </a:endParaRPr>
          </a:p>
        </p:txBody>
      </p:sp>
    </p:spTree>
    <p:extLst>
      <p:ext uri="{BB962C8B-B14F-4D97-AF65-F5344CB8AC3E}">
        <p14:creationId xmlns:p14="http://schemas.microsoft.com/office/powerpoint/2010/main" xmlns="" val="104289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001" y="46272"/>
            <a:ext cx="9130281" cy="6499747"/>
          </a:xfrm>
        </p:spPr>
        <p:txBody>
          <a:bodyPr/>
          <a:lstStyle/>
          <a:p>
            <a:pPr marL="0" indent="0" algn="just">
              <a:buNone/>
            </a:pPr>
            <a:r>
              <a:rPr lang="en-US" sz="4800" b="1" dirty="0" smtClean="0">
                <a:solidFill>
                  <a:srgbClr val="FFFF00"/>
                </a:solidFill>
                <a:latin typeface="Times New Roman" panose="02020603050405020304" pitchFamily="18" charset="0"/>
                <a:cs typeface="Times New Roman" panose="02020603050405020304" pitchFamily="18" charset="0"/>
              </a:rPr>
              <a:t>Lời dẫn: </a:t>
            </a:r>
            <a:r>
              <a:rPr lang="en-US" sz="4800" dirty="0" smtClean="0">
                <a:latin typeface="Times New Roman" panose="02020603050405020304" pitchFamily="18" charset="0"/>
                <a:cs typeface="Times New Roman" panose="02020603050405020304" pitchFamily="18" charset="0"/>
              </a:rPr>
              <a:t>(</a:t>
            </a:r>
            <a:r>
              <a:rPr lang="en-US" sz="4800" i="1" dirty="0" smtClean="0">
                <a:latin typeface="Times New Roman" panose="02020603050405020304" pitchFamily="18" charset="0"/>
                <a:cs typeface="Times New Roman" panose="02020603050405020304" pitchFamily="18" charset="0"/>
              </a:rPr>
              <a:t>quỳ gối</a:t>
            </a:r>
            <a:r>
              <a:rPr lang="en-US" sz="4800" dirty="0" smtClean="0">
                <a:latin typeface="Times New Roman" panose="02020603050405020304" pitchFamily="18" charset="0"/>
                <a:cs typeface="Times New Roman" panose="02020603050405020304" pitchFamily="18" charset="0"/>
              </a:rPr>
              <a:t>) Lạy Chúa </a:t>
            </a:r>
            <a:r>
              <a:rPr lang="en-US" sz="4800" dirty="0" err="1" smtClean="0">
                <a:latin typeface="Times New Roman" panose="02020603050405020304" pitchFamily="18" charset="0"/>
                <a:cs typeface="Times New Roman" panose="02020603050405020304" pitchFamily="18" charset="0"/>
              </a:rPr>
              <a:t>Giêsu</a:t>
            </a:r>
            <a:r>
              <a:rPr lang="en-US" sz="4800" dirty="0" smtClean="0">
                <a:latin typeface="Times New Roman" panose="02020603050405020304" pitchFamily="18" charset="0"/>
                <a:cs typeface="Times New Roman" panose="02020603050405020304" pitchFamily="18" charset="0"/>
              </a:rPr>
              <a:t> Thánh Thể, hôm nay thiếu nhi chúng con lại được họp nhau nơi đây để tôn thờ, cảm tạ Chúa. Chúa ơi, hôm nay là ngày đầu tháng Hoa dâng kính Đức Mẹ. Chúng con cảm tạ Chúa đã cho chúng con có được một người Mẹ thật tuyệt vời, để gìn giữ chở che chúng con, dạy chúng </a:t>
            </a:r>
            <a:endParaRPr lang="vi-VN"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49033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2887" y="108549"/>
            <a:ext cx="8750987" cy="6463308"/>
          </a:xfrm>
          <a:prstGeom prst="rect">
            <a:avLst/>
          </a:prstGeom>
        </p:spPr>
        <p:txBody>
          <a:bodyPr wrap="square">
            <a:spAutoFit/>
          </a:bodyPr>
          <a:lstStyle/>
          <a:p>
            <a:pPr algn="just" defTabSz="1084144" eaLnBrk="0" fontAlgn="base" hangingPunct="0">
              <a:spcBef>
                <a:spcPct val="20000"/>
              </a:spcBef>
              <a:spcAft>
                <a:spcPct val="0"/>
              </a:spcAft>
              <a:buClr>
                <a:srgbClr val="FFCC00"/>
              </a:buClr>
              <a:buSzPct val="70000"/>
            </a:pPr>
            <a:r>
              <a:rPr lang="en-US" sz="4600" dirty="0">
                <a:latin typeface="Times New Roman" panose="02020603050405020304" pitchFamily="18" charset="0"/>
                <a:cs typeface="Times New Roman" panose="02020603050405020304" pitchFamily="18" charset="0"/>
              </a:rPr>
              <a:t> </a:t>
            </a:r>
            <a:r>
              <a:rPr lang="en-US" sz="4600" dirty="0" smtClean="0">
                <a:latin typeface="Times New Roman" panose="02020603050405020304" pitchFamily="18" charset="0"/>
                <a:cs typeface="Times New Roman" panose="02020603050405020304" pitchFamily="18" charset="0"/>
              </a:rPr>
              <a:t>con biết yêu mến Chúa, yêu mến mọi người. Xin Chúa ban ơn cho chúng con biết yêu mến Mẹ, chạy đến với Mẹ như điều Chúa mong muốn khi trao phó Mẹ cho chúng con. Và xin cho chúng con cũng biết tỏ lòng hiếu thảo đối với Mẹ qua việc chăm chỉ lần hạt, dâng hoa kính Mẹ. </a:t>
            </a:r>
            <a:r>
              <a:rPr lang="en-US" sz="4600" dirty="0" err="1" smtClean="0">
                <a:latin typeface="Times New Roman" panose="02020603050405020304" pitchFamily="18" charset="0"/>
                <a:cs typeface="Times New Roman" panose="02020603050405020304" pitchFamily="18" charset="0"/>
              </a:rPr>
              <a:t>Đăc</a:t>
            </a:r>
            <a:r>
              <a:rPr lang="en-US" sz="4600" dirty="0" smtClean="0">
                <a:latin typeface="Times New Roman" panose="02020603050405020304" pitchFamily="18" charset="0"/>
                <a:cs typeface="Times New Roman" panose="02020603050405020304" pitchFamily="18" charset="0"/>
              </a:rPr>
              <a:t> biệt, xin cho chúng con</a:t>
            </a:r>
            <a:endParaRPr lang="vi-VN" sz="4600" kern="0" dirty="0">
              <a:solidFill>
                <a:srgbClr val="FFFFFF"/>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771123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2887" y="79965"/>
            <a:ext cx="8750987" cy="6463308"/>
          </a:xfrm>
          <a:prstGeom prst="rect">
            <a:avLst/>
          </a:prstGeom>
        </p:spPr>
        <p:txBody>
          <a:bodyPr wrap="square">
            <a:spAutoFit/>
          </a:bodyPr>
          <a:lstStyle/>
          <a:p>
            <a:pPr algn="just" defTabSz="1084144" eaLnBrk="0" fontAlgn="base" hangingPunct="0">
              <a:spcBef>
                <a:spcPct val="20000"/>
              </a:spcBef>
              <a:spcAft>
                <a:spcPct val="0"/>
              </a:spcAft>
              <a:buClr>
                <a:srgbClr val="FFCC00"/>
              </a:buClr>
              <a:buSzPct val="70000"/>
            </a:pPr>
            <a:r>
              <a:rPr lang="en-US" sz="4600" dirty="0">
                <a:latin typeface="Times New Roman" panose="02020603050405020304" pitchFamily="18" charset="0"/>
                <a:cs typeface="Times New Roman" panose="02020603050405020304" pitchFamily="18" charset="0"/>
              </a:rPr>
              <a:t> </a:t>
            </a:r>
            <a:r>
              <a:rPr lang="en-US" sz="4600" dirty="0" smtClean="0">
                <a:latin typeface="Times New Roman" panose="02020603050405020304" pitchFamily="18" charset="0"/>
                <a:cs typeface="Times New Roman" panose="02020603050405020304" pitchFamily="18" charset="0"/>
              </a:rPr>
              <a:t>biết noi gương Mẹ hết lòng phượng thờ Chúa, sống chu toàn bổn phận theo thánh ý Chúa, biết đem Chúa đến với mọi người, và luôn vui tươi, đơn sơ, chân thành dù có gặp phải những chuyện buồn. Và giờ đây, xin Mẹ cùng chúng con tôn vinh, chúc tụng, cảm tạ Chúa trong giờ chầu này.</a:t>
            </a:r>
            <a:endParaRPr lang="vi-VN" sz="4600" kern="0" dirty="0">
              <a:solidFill>
                <a:srgbClr val="FFFFFF"/>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19923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122831" y="137497"/>
            <a:ext cx="9089409" cy="6551612"/>
          </a:xfrm>
        </p:spPr>
        <p:txBody>
          <a:bodyPr/>
          <a:lstStyle/>
          <a:p>
            <a:pPr algn="just">
              <a:buFontTx/>
              <a:buNone/>
            </a:pPr>
            <a:r>
              <a:rPr lang="en-US" sz="5500" dirty="0">
                <a:latin typeface="Times New Roman" panose="02020603050405020304" pitchFamily="18" charset="0"/>
                <a:cs typeface="Times New Roman" panose="02020603050405020304" pitchFamily="18" charset="0"/>
              </a:rPr>
              <a:t>  </a:t>
            </a:r>
            <a:r>
              <a:rPr lang="en-US" sz="4400" dirty="0" smtClean="0">
                <a:latin typeface="Times New Roman" panose="02020603050405020304" pitchFamily="18" charset="0"/>
                <a:cs typeface="Times New Roman" panose="02020603050405020304" pitchFamily="18" charset="0"/>
              </a:rPr>
              <a:t>* </a:t>
            </a:r>
            <a:r>
              <a:rPr lang="en-US" sz="4400" b="1" dirty="0" smtClean="0">
                <a:solidFill>
                  <a:srgbClr val="FFFF00"/>
                </a:solidFill>
                <a:latin typeface="Times New Roman" panose="02020603050405020304" pitchFamily="18" charset="0"/>
                <a:cs typeface="Times New Roman" panose="02020603050405020304" pitchFamily="18" charset="0"/>
              </a:rPr>
              <a:t>Hát: Cầu xin Chúa Thánh Thần </a:t>
            </a:r>
            <a:endParaRPr lang="en-US" sz="4800" b="1" dirty="0" smtClean="0">
              <a:solidFill>
                <a:srgbClr val="FFFF00"/>
              </a:solidFill>
              <a:latin typeface="Times New Roman" panose="02020603050405020304" pitchFamily="18" charset="0"/>
              <a:cs typeface="Times New Roman" panose="02020603050405020304" pitchFamily="18" charset="0"/>
            </a:endParaRPr>
          </a:p>
          <a:p>
            <a:pPr algn="just">
              <a:buFontTx/>
              <a:buNone/>
            </a:pPr>
            <a:r>
              <a:rPr lang="en-US" sz="5500" b="1" dirty="0" smtClean="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5800" b="1" dirty="0" smtClean="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1</a:t>
            </a:r>
            <a:r>
              <a:rPr lang="en-US" sz="5800" b="1" dirty="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r>
              <a:rPr lang="en-US" sz="5800" dirty="0">
                <a:solidFill>
                  <a:srgbClr val="FFFF00"/>
                </a:solidFill>
                <a:latin typeface="Times New Roman" panose="02020603050405020304" pitchFamily="18" charset="0"/>
                <a:cs typeface="Times New Roman" panose="02020603050405020304" pitchFamily="18" charset="0"/>
              </a:rPr>
              <a:t> </a:t>
            </a:r>
            <a:r>
              <a:rPr lang="en-US" sz="5800" dirty="0">
                <a:latin typeface="Times New Roman" panose="02020603050405020304" pitchFamily="18" charset="0"/>
                <a:cs typeface="Times New Roman" panose="02020603050405020304" pitchFamily="18" charset="0"/>
              </a:rPr>
              <a:t>Cầu xin Chúa Thánh Thần, Người thương thăm viếng hồn con, ban xuống cho con hồng ân chan chứa. Trau dồi cho đáng ngôi thánh đường.</a:t>
            </a:r>
          </a:p>
        </p:txBody>
      </p:sp>
    </p:spTree>
    <p:extLst>
      <p:ext uri="{BB962C8B-B14F-4D97-AF65-F5344CB8AC3E}">
        <p14:creationId xmlns:p14="http://schemas.microsoft.com/office/powerpoint/2010/main" xmlns="" val="42704150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177421" y="98162"/>
            <a:ext cx="9198591" cy="6600825"/>
          </a:xfrm>
        </p:spPr>
        <p:txBody>
          <a:bodyPr/>
          <a:lstStyle/>
          <a:p>
            <a:pPr algn="just">
              <a:buFontTx/>
              <a:buNone/>
            </a:pPr>
            <a:r>
              <a:rPr lang="en-US" sz="7200" b="1" dirty="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vi-VN" altLang="en-US" sz="7200" b="1" u="sng" dirty="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ĐK.</a:t>
            </a:r>
            <a:r>
              <a:rPr lang="vi-VN" altLang="en-US" sz="6000" dirty="0">
                <a:solidFill>
                  <a:srgbClr val="FFFF00"/>
                </a:solidFill>
                <a:latin typeface="Times New Roman" panose="02020603050405020304" pitchFamily="18" charset="0"/>
                <a:cs typeface="Times New Roman" panose="02020603050405020304" pitchFamily="18" charset="0"/>
              </a:rPr>
              <a:t> </a:t>
            </a:r>
            <a:r>
              <a:rPr lang="vi-VN" altLang="en-US" sz="6200" dirty="0">
                <a:latin typeface="Times New Roman" panose="02020603050405020304" pitchFamily="18" charset="0"/>
                <a:cs typeface="Times New Roman" panose="02020603050405020304" pitchFamily="18" charset="0"/>
              </a:rPr>
              <a:t>Nguyện xin Chúa Ngôi Ba, đoái nghe lời con thiết tha. Tình thương mến ấp ủ con ngày đêm, nhuần thấm xác hồn tràn lan ơn thiêng.</a:t>
            </a:r>
            <a:endParaRPr lang="vi-VN" altLang="en-US" sz="6200" dirty="0"/>
          </a:p>
        </p:txBody>
      </p:sp>
    </p:spTree>
    <p:extLst>
      <p:ext uri="{BB962C8B-B14F-4D97-AF65-F5344CB8AC3E}">
        <p14:creationId xmlns:p14="http://schemas.microsoft.com/office/powerpoint/2010/main" xmlns="" val="29272391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136904" y="5541699"/>
            <a:ext cx="9007096" cy="1316301"/>
          </a:xfrm>
        </p:spPr>
        <p:txBody>
          <a:bodyPr/>
          <a:lstStyle/>
          <a:p>
            <a:pPr algn="just">
              <a:buFontTx/>
              <a:buNone/>
            </a:pPr>
            <a:r>
              <a:rPr lang="en-US" altLang="en-US" sz="7200" b="1" dirty="0" smtClean="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ĐẶT MÌNH THÁNH</a:t>
            </a:r>
            <a:endParaRPr lang="vi-VN" altLang="en-US" sz="6200" dirty="0">
              <a:solidFill>
                <a:srgbClr val="FFFF00"/>
              </a:solidFill>
            </a:endParaRPr>
          </a:p>
        </p:txBody>
      </p:sp>
    </p:spTree>
    <p:extLst>
      <p:ext uri="{BB962C8B-B14F-4D97-AF65-F5344CB8AC3E}">
        <p14:creationId xmlns:p14="http://schemas.microsoft.com/office/powerpoint/2010/main" xmlns="" val="11419825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FFFF00"/>
                </a:solidFill>
              </a:rPr>
              <a:t>NÀY ĐÂY MÌNH THÁNH</a:t>
            </a:r>
            <a:endParaRPr lang="vi-VN" sz="4400" dirty="0">
              <a:solidFill>
                <a:srgbClr val="FFFF00"/>
              </a:solidFill>
            </a:endParaRPr>
          </a:p>
        </p:txBody>
      </p:sp>
      <p:sp>
        <p:nvSpPr>
          <p:cNvPr id="3" name="Content Placeholder 2"/>
          <p:cNvSpPr>
            <a:spLocks noGrp="1"/>
          </p:cNvSpPr>
          <p:nvPr>
            <p:ph idx="1"/>
          </p:nvPr>
        </p:nvSpPr>
        <p:spPr>
          <a:xfrm>
            <a:off x="347729" y="1419893"/>
            <a:ext cx="8577329" cy="4993783"/>
          </a:xfrm>
        </p:spPr>
        <p:txBody>
          <a:bodyPr/>
          <a:lstStyle/>
          <a:p>
            <a:pPr marL="0" indent="0" algn="just">
              <a:buNone/>
            </a:pPr>
            <a:r>
              <a:rPr lang="en-US" sz="5400" dirty="0" smtClean="0">
                <a:latin typeface="Times New Roman" panose="02020603050405020304" pitchFamily="18" charset="0"/>
                <a:cs typeface="Times New Roman" panose="02020603050405020304" pitchFamily="18" charset="0"/>
              </a:rPr>
              <a:t>1.Này đây Mình Thánh Chúa nuôi người trần. Ban thiên đàng vinh phúc cực sáng láng. Bao chước ba thù xông tới chiến trận. Khẩn cầu ơn Chúa giúp luôn vững vàng.</a:t>
            </a:r>
            <a:endParaRPr lang="vi-VN" sz="5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129202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15909" y="544130"/>
            <a:ext cx="8834908" cy="5573335"/>
          </a:xfrm>
        </p:spPr>
        <p:txBody>
          <a:bodyPr/>
          <a:lstStyle/>
          <a:p>
            <a:pPr marL="0" indent="0" algn="just">
              <a:buNone/>
            </a:pPr>
            <a:r>
              <a:rPr lang="en-US" sz="5800" dirty="0" smtClean="0">
                <a:latin typeface="Times New Roman" panose="02020603050405020304" pitchFamily="18" charset="0"/>
                <a:cs typeface="Times New Roman" panose="02020603050405020304" pitchFamily="18" charset="0"/>
              </a:rPr>
              <a:t>2. Ngợi khen cảm tạ Chúa muôn ngàn lần. Ba Ngôi là một Chúa Cả tuyệt đối. Xin Chúa ban nguồn vui sống bất tận. Đó là quê phúc sáng </a:t>
            </a:r>
            <a:r>
              <a:rPr lang="en-US" sz="5800" dirty="0" err="1" smtClean="0">
                <a:latin typeface="Times New Roman" panose="02020603050405020304" pitchFamily="18" charset="0"/>
                <a:cs typeface="Times New Roman" panose="02020603050405020304" pitchFamily="18" charset="0"/>
              </a:rPr>
              <a:t>ười</a:t>
            </a:r>
            <a:r>
              <a:rPr lang="en-US" sz="5800" dirty="0" smtClean="0">
                <a:latin typeface="Times New Roman" panose="02020603050405020304" pitchFamily="18" charset="0"/>
                <a:cs typeface="Times New Roman" panose="02020603050405020304" pitchFamily="18" charset="0"/>
              </a:rPr>
              <a:t> ngàn đời. Amen.</a:t>
            </a:r>
            <a:endParaRPr lang="vi-VN" sz="5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706924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4479"/>
            <a:ext cx="9015413" cy="6465627"/>
          </a:xfrm>
        </p:spPr>
        <p:txBody>
          <a:bodyPr/>
          <a:lstStyle/>
          <a:p>
            <a:pPr marL="0" indent="0" algn="just">
              <a:buNone/>
            </a:pPr>
            <a:r>
              <a:rPr lang="en-US" sz="4600" b="1" dirty="0" smtClean="0">
                <a:solidFill>
                  <a:srgbClr val="FFFF00"/>
                </a:solidFill>
                <a:latin typeface="Times New Roman" panose="02020603050405020304" pitchFamily="18" charset="0"/>
                <a:cs typeface="Times New Roman" panose="02020603050405020304" pitchFamily="18" charset="0"/>
              </a:rPr>
              <a:t>* Dẫn vào Lời Chúa </a:t>
            </a:r>
            <a:r>
              <a:rPr lang="en-US" sz="4000" b="1" dirty="0" smtClean="0">
                <a:solidFill>
                  <a:srgbClr val="FFFF00"/>
                </a:solidFill>
                <a:latin typeface="Times New Roman" panose="02020603050405020304" pitchFamily="18" charset="0"/>
                <a:cs typeface="Times New Roman" panose="02020603050405020304" pitchFamily="18" charset="0"/>
              </a:rPr>
              <a:t>(</a:t>
            </a:r>
            <a:r>
              <a:rPr lang="en-US" sz="4000" b="1" i="1" dirty="0" smtClean="0">
                <a:solidFill>
                  <a:srgbClr val="FFFF00"/>
                </a:solidFill>
                <a:latin typeface="Times New Roman" panose="02020603050405020304" pitchFamily="18" charset="0"/>
                <a:cs typeface="Times New Roman" panose="02020603050405020304" pitchFamily="18" charset="0"/>
              </a:rPr>
              <a:t>quỳ)</a:t>
            </a:r>
            <a:endParaRPr lang="en-US" sz="4600" b="1" i="1" dirty="0" smtClean="0">
              <a:solidFill>
                <a:srgbClr val="FFFF00"/>
              </a:solidFill>
              <a:latin typeface="Times New Roman" panose="02020603050405020304" pitchFamily="18" charset="0"/>
              <a:cs typeface="Times New Roman" panose="02020603050405020304" pitchFamily="18" charset="0"/>
            </a:endParaRPr>
          </a:p>
          <a:p>
            <a:pPr marL="0" indent="0" algn="just">
              <a:buNone/>
            </a:pPr>
            <a:r>
              <a:rPr lang="en-US" sz="4600" dirty="0">
                <a:latin typeface="Times New Roman" panose="02020603050405020304" pitchFamily="18" charset="0"/>
                <a:cs typeface="Times New Roman" panose="02020603050405020304" pitchFamily="18" charset="0"/>
              </a:rPr>
              <a:t>	</a:t>
            </a:r>
            <a:r>
              <a:rPr lang="en-US" sz="4600" dirty="0" smtClean="0">
                <a:latin typeface="Times New Roman" panose="02020603050405020304" pitchFamily="18" charset="0"/>
                <a:cs typeface="Times New Roman" panose="02020603050405020304" pitchFamily="18" charset="0"/>
              </a:rPr>
              <a:t>Lạy Chúa </a:t>
            </a:r>
            <a:r>
              <a:rPr lang="en-US" sz="4600" dirty="0" err="1" smtClean="0">
                <a:latin typeface="Times New Roman" panose="02020603050405020304" pitchFamily="18" charset="0"/>
                <a:cs typeface="Times New Roman" panose="02020603050405020304" pitchFamily="18" charset="0"/>
              </a:rPr>
              <a:t>Giêsu</a:t>
            </a:r>
            <a:r>
              <a:rPr lang="en-US" sz="4600" dirty="0" smtClean="0">
                <a:latin typeface="Times New Roman" panose="02020603050405020304" pitchFamily="18" charset="0"/>
                <a:cs typeface="Times New Roman" panose="02020603050405020304" pitchFamily="18" charset="0"/>
              </a:rPr>
              <a:t> Thánh Thể, thiếu nhi chúng con là những đứa con bé nhỏ, yếu đuối, cần được Chúa nâng đỡ, bao bọc. Chúa đã ban cho chúng con có được một người Mẹ, để chúng con chạy đến trong những lúc gặp khó khăn khi học hành, thi cử, khi gia đình có chuyện buồn. </a:t>
            </a:r>
            <a:endParaRPr lang="vi-VN" sz="4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26682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8" y="194479"/>
            <a:ext cx="8884691" cy="6465627"/>
          </a:xfrm>
        </p:spPr>
        <p:txBody>
          <a:bodyPr/>
          <a:lstStyle/>
          <a:p>
            <a:pPr marL="0" indent="0" algn="just">
              <a:buNone/>
            </a:pPr>
            <a:r>
              <a:rPr lang="en-US" sz="4600" dirty="0" smtClean="0">
                <a:latin typeface="Times New Roman" panose="02020603050405020304" pitchFamily="18" charset="0"/>
                <a:cs typeface="Times New Roman" panose="02020603050405020304" pitchFamily="18" charset="0"/>
              </a:rPr>
              <a:t>Đồng thời, Mẹ chính là mẫu gương tuyệt vời nhất về đời sống yêu thương và phó thác nơi Chúa. Xin cho chúng con, qua Lời Chúa dạy giờ đây, biết yêu thương và biết phó thác nơi Chúa như Mẹ, yêu cả những bạn không thích chúng con, cầu nguyện cho những bạn đang gặp những đau khổ về thể xác cũng như </a:t>
            </a:r>
            <a:endParaRPr lang="vi-VN" sz="4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14701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886" y="194479"/>
            <a:ext cx="9007522" cy="6465627"/>
          </a:xfrm>
        </p:spPr>
        <p:txBody>
          <a:bodyPr/>
          <a:lstStyle/>
          <a:p>
            <a:pPr marL="0" indent="0" algn="just">
              <a:buNone/>
            </a:pPr>
            <a:r>
              <a:rPr lang="en-US" sz="4600" dirty="0">
                <a:latin typeface="Times New Roman" panose="02020603050405020304" pitchFamily="18" charset="0"/>
                <a:cs typeface="Times New Roman" panose="02020603050405020304" pitchFamily="18" charset="0"/>
              </a:rPr>
              <a:t>t</a:t>
            </a:r>
            <a:r>
              <a:rPr lang="en-US" sz="4600" dirty="0" smtClean="0">
                <a:latin typeface="Times New Roman" panose="02020603050405020304" pitchFamily="18" charset="0"/>
                <a:cs typeface="Times New Roman" panose="02020603050405020304" pitchFamily="18" charset="0"/>
              </a:rPr>
              <a:t>inh thần, biết tha thứ như Chúa đã tha thứ cho chúng con, để chúng con có được sự bình an của Chúa ,luôn vui tươi với hết mọi người. Khi sống như thế là chúng con đang bắt chước, noi gương Mẹ đem Chúa đến với hết mọi người.</a:t>
            </a:r>
            <a:endParaRPr lang="vi-VN" sz="4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33386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313898" y="-109184"/>
            <a:ext cx="9403307" cy="6619164"/>
          </a:xfrm>
        </p:spPr>
        <p:txBody>
          <a:bodyPr/>
          <a:lstStyle/>
          <a:p>
            <a:pPr algn="just">
              <a:buFontTx/>
              <a:buNone/>
            </a:pPr>
            <a:r>
              <a:rPr lang="en-US" sz="6400" b="1" dirty="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vi-VN" sz="6400" b="1" dirty="0" smtClean="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vi-VN" sz="4400" b="1" dirty="0" smtClean="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Hát: Lắng nghe Lời Chúa. (ngồi)</a:t>
            </a:r>
          </a:p>
          <a:p>
            <a:pPr algn="just">
              <a:buFontTx/>
              <a:buNone/>
            </a:pPr>
            <a:r>
              <a:rPr lang="vi-VN" altLang="en-US" sz="5400" dirty="0" smtClean="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vi-VN" altLang="en-US" sz="5000" dirty="0" smtClean="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1</a:t>
            </a:r>
            <a:r>
              <a:rPr lang="vi-VN" altLang="en-US" sz="5000" dirty="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r>
              <a:rPr lang="vi-VN" altLang="en-US" sz="5000" dirty="0">
                <a:solidFill>
                  <a:srgbClr val="FFFF00"/>
                </a:solidFill>
                <a:latin typeface="Times New Roman" panose="02020603050405020304" pitchFamily="18" charset="0"/>
                <a:cs typeface="Times New Roman" panose="02020603050405020304" pitchFamily="18" charset="0"/>
              </a:rPr>
              <a:t> </a:t>
            </a:r>
            <a:r>
              <a:rPr lang="vi-VN" altLang="en-US" sz="5000" dirty="0">
                <a:latin typeface="Times New Roman" panose="02020603050405020304" pitchFamily="18" charset="0"/>
                <a:cs typeface="Times New Roman" panose="02020603050405020304" pitchFamily="18" charset="0"/>
              </a:rPr>
              <a:t>Xin cho con biết lắng nghe lời Ngài gọi con trong đêm tối. Xin cho con biết lắng nghe lời Ngài dạy con lúc lẻ loi. Xin cho con cất tiếng lên trả lời vừa khi con nghe Chúa. Xin cho con biết thân thưa lạy Ngài, Ngài muốn con làm chi.</a:t>
            </a:r>
          </a:p>
        </p:txBody>
      </p:sp>
    </p:spTree>
    <p:extLst>
      <p:ext uri="{BB962C8B-B14F-4D97-AF65-F5344CB8AC3E}">
        <p14:creationId xmlns:p14="http://schemas.microsoft.com/office/powerpoint/2010/main" xmlns="" val="553711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272955" y="-63145"/>
            <a:ext cx="9280477" cy="6811962"/>
          </a:xfrm>
        </p:spPr>
        <p:txBody>
          <a:bodyPr/>
          <a:lstStyle/>
          <a:p>
            <a:pPr indent="-432000" algn="just">
              <a:buFontTx/>
              <a:buNone/>
            </a:pPr>
            <a:r>
              <a:rPr lang="en-US" sz="5000" b="1" dirty="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5000" b="1" u="sng" dirty="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ĐK.</a:t>
            </a:r>
            <a:r>
              <a:rPr lang="vi-VN" altLang="en-US" sz="5000" dirty="0">
                <a:solidFill>
                  <a:srgbClr val="FFFF00"/>
                </a:solidFill>
                <a:latin typeface="Times New Roman" panose="02020603050405020304" pitchFamily="18" charset="0"/>
                <a:cs typeface="Times New Roman" panose="02020603050405020304" pitchFamily="18" charset="0"/>
              </a:rPr>
              <a:t> </a:t>
            </a:r>
            <a:r>
              <a:rPr lang="vi-VN" altLang="en-US" sz="5000" dirty="0">
                <a:latin typeface="Times New Roman" panose="02020603050405020304" pitchFamily="18" charset="0"/>
                <a:cs typeface="Times New Roman" panose="02020603050405020304" pitchFamily="18" charset="0"/>
              </a:rPr>
              <a:t>Lời Ngài là sức sống của con</a:t>
            </a:r>
            <a:r>
              <a:rPr lang="en-US" sz="5000" dirty="0">
                <a:latin typeface="Times New Roman" panose="02020603050405020304" pitchFamily="18" charset="0"/>
                <a:cs typeface="Times New Roman" panose="02020603050405020304" pitchFamily="18" charset="0"/>
              </a:rPr>
              <a:t>,</a:t>
            </a:r>
            <a:r>
              <a:rPr lang="vi-VN" altLang="en-US" sz="5000" dirty="0">
                <a:latin typeface="Times New Roman" panose="02020603050405020304" pitchFamily="18" charset="0"/>
                <a:cs typeface="Times New Roman" panose="02020603050405020304" pitchFamily="18" charset="0"/>
              </a:rPr>
              <a:t> Lời Ngài là ánh sáng đời con</a:t>
            </a:r>
            <a:r>
              <a:rPr lang="en-US" sz="5000" dirty="0">
                <a:latin typeface="Times New Roman" panose="02020603050405020304" pitchFamily="18" charset="0"/>
                <a:cs typeface="Times New Roman" panose="02020603050405020304" pitchFamily="18" charset="0"/>
              </a:rPr>
              <a:t>,</a:t>
            </a:r>
            <a:r>
              <a:rPr lang="vi-VN" altLang="en-US" sz="5000" dirty="0">
                <a:latin typeface="Times New Roman" panose="02020603050405020304" pitchFamily="18" charset="0"/>
                <a:cs typeface="Times New Roman" panose="02020603050405020304" pitchFamily="18" charset="0"/>
              </a:rPr>
              <a:t> Lời Ngài làm chứa chan hy vọng, là đường để con hằng dõi bước. Lời Ngài đượm chất ngất niềm vui, trọn vẹn ngàn tiếng hát đầy vơi. Lời Ngài đổi mới cho cuộc đời. Lời Ngài hạnh phúc cho đời ai.</a:t>
            </a:r>
          </a:p>
        </p:txBody>
      </p:sp>
    </p:spTree>
    <p:extLst>
      <p:ext uri="{BB962C8B-B14F-4D97-AF65-F5344CB8AC3E}">
        <p14:creationId xmlns:p14="http://schemas.microsoft.com/office/powerpoint/2010/main" xmlns="" val="440192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6" y="146224"/>
            <a:ext cx="9029699" cy="6433457"/>
          </a:xfrm>
        </p:spPr>
        <p:txBody>
          <a:bodyPr/>
          <a:lstStyle/>
          <a:p>
            <a:pPr marL="0" indent="0" algn="just">
              <a:buNone/>
            </a:pPr>
            <a:r>
              <a:rPr lang="en-US" sz="4000" b="1" i="1" dirty="0" smtClean="0">
                <a:solidFill>
                  <a:srgbClr val="FFFF00"/>
                </a:solidFill>
                <a:latin typeface="Times New Roman" panose="02020603050405020304" pitchFamily="18" charset="0"/>
                <a:cs typeface="Times New Roman" panose="02020603050405020304" pitchFamily="18" charset="0"/>
              </a:rPr>
              <a:t>Tin Mừng Chúa </a:t>
            </a:r>
            <a:r>
              <a:rPr lang="en-US" sz="4000" b="1" i="1" dirty="0" err="1" smtClean="0">
                <a:solidFill>
                  <a:srgbClr val="FFFF00"/>
                </a:solidFill>
                <a:latin typeface="Times New Roman" panose="02020603050405020304" pitchFamily="18" charset="0"/>
                <a:cs typeface="Times New Roman" panose="02020603050405020304" pitchFamily="18" charset="0"/>
              </a:rPr>
              <a:t>Giêsu</a:t>
            </a:r>
            <a:r>
              <a:rPr lang="en-US" sz="4000" b="1" i="1" dirty="0" smtClean="0">
                <a:solidFill>
                  <a:srgbClr val="FFFF00"/>
                </a:solidFill>
                <a:latin typeface="Times New Roman" panose="02020603050405020304" pitchFamily="18" charset="0"/>
                <a:cs typeface="Times New Roman" panose="02020603050405020304" pitchFamily="18" charset="0"/>
              </a:rPr>
              <a:t> theo thánh </a:t>
            </a:r>
            <a:r>
              <a:rPr lang="en-US" sz="4000" b="1" i="1" dirty="0" err="1" smtClean="0">
                <a:solidFill>
                  <a:srgbClr val="FFFF00"/>
                </a:solidFill>
                <a:latin typeface="Times New Roman" panose="02020603050405020304" pitchFamily="18" charset="0"/>
                <a:cs typeface="Times New Roman" panose="02020603050405020304" pitchFamily="18" charset="0"/>
              </a:rPr>
              <a:t>Gioan</a:t>
            </a:r>
            <a:endParaRPr lang="en-US" sz="4000" b="1" i="1" dirty="0" smtClean="0">
              <a:solidFill>
                <a:srgbClr val="FFFF00"/>
              </a:solidFill>
              <a:latin typeface="Times New Roman" panose="02020603050405020304" pitchFamily="18" charset="0"/>
              <a:cs typeface="Times New Roman" panose="02020603050405020304" pitchFamily="18" charset="0"/>
            </a:endParaRPr>
          </a:p>
          <a:p>
            <a:pPr marL="0" indent="0" algn="just">
              <a:buNone/>
            </a:pPr>
            <a:r>
              <a:rPr lang="vi-VN" sz="5400" dirty="0">
                <a:effectLst/>
                <a:latin typeface="Times New Roman" panose="02020603050405020304" pitchFamily="18" charset="0"/>
                <a:cs typeface="Times New Roman" panose="02020603050405020304" pitchFamily="18" charset="0"/>
              </a:rPr>
              <a:t>Khi ấy, Đức Giêsu nói </a:t>
            </a:r>
            <a:r>
              <a:rPr lang="vi-VN" sz="5400" dirty="0" smtClean="0">
                <a:effectLst/>
                <a:latin typeface="Times New Roman" panose="02020603050405020304" pitchFamily="18" charset="0"/>
                <a:cs typeface="Times New Roman" panose="02020603050405020304" pitchFamily="18" charset="0"/>
              </a:rPr>
              <a:t>rằng: </a:t>
            </a:r>
            <a:r>
              <a:rPr lang="vi-VN" sz="5400" dirty="0">
                <a:effectLst/>
                <a:latin typeface="Times New Roman" panose="02020603050405020304" pitchFamily="18" charset="0"/>
                <a:cs typeface="Times New Roman" panose="02020603050405020304" pitchFamily="18" charset="0"/>
              </a:rPr>
              <a:t>"Ai yêu mến Thầy, thì sẽ giữ lời Thầy. Cha Thầy sẽ yêu mến người ấy. Cha Thầy và Thầy sẽ đến và ở lại với người ấy. Ai không yêu mến Thầy, thì không giữ lời Thầy. </a:t>
            </a:r>
            <a:endParaRPr lang="vi-VN" sz="5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59606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3" y="120509"/>
            <a:ext cx="8948055" cy="6270171"/>
          </a:xfrm>
        </p:spPr>
        <p:txBody>
          <a:bodyPr/>
          <a:lstStyle/>
          <a:p>
            <a:pPr marL="0" indent="0" algn="just">
              <a:buNone/>
            </a:pPr>
            <a:r>
              <a:rPr lang="vi-VN" sz="5400" dirty="0">
                <a:effectLst/>
                <a:latin typeface="Times New Roman" panose="02020603050405020304" pitchFamily="18" charset="0"/>
                <a:cs typeface="Times New Roman" panose="02020603050405020304" pitchFamily="18" charset="0"/>
              </a:rPr>
              <a:t>Và lời anh em nghe đây không phải là của Thầy, nhưng là của Chúa Cha, Đấng đã sai Thầy.  Các điều đó, Thầy đã nói với anh em, đang khi còn ở với anh em. Nhưng Đấng Bảo Trợ là Thánh Thần Chúa Cha sẽ sai đến nhân danh Thầy, </a:t>
            </a:r>
            <a:endParaRPr lang="vi-VN" sz="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26044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330" y="40716"/>
            <a:ext cx="8701220" cy="5919085"/>
          </a:xfrm>
        </p:spPr>
        <p:txBody>
          <a:bodyPr/>
          <a:lstStyle/>
          <a:p>
            <a:pPr marL="0" indent="0" algn="just">
              <a:buNone/>
            </a:pPr>
            <a:r>
              <a:rPr lang="vi-VN" sz="5400" dirty="0">
                <a:effectLst/>
                <a:latin typeface="Times New Roman" panose="02020603050405020304" pitchFamily="18" charset="0"/>
                <a:cs typeface="Times New Roman" panose="02020603050405020304" pitchFamily="18" charset="0"/>
              </a:rPr>
              <a:t>Đấng đó sẽ dạy anh em mọi điều và sẽ làm cho anh em nhớ lại mọi điều Thầy đã nói với anh em. Thầy để lại bình an cho anh em, Thầy ban cho anh em bình an của Thầy. Thầy ban cho anh em không theo kiểu thế gian.</a:t>
            </a:r>
          </a:p>
        </p:txBody>
      </p:sp>
    </p:spTree>
    <p:extLst>
      <p:ext uri="{BB962C8B-B14F-4D97-AF65-F5344CB8AC3E}">
        <p14:creationId xmlns:p14="http://schemas.microsoft.com/office/powerpoint/2010/main" xmlns="" val="2132595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67" y="30529"/>
            <a:ext cx="8884012" cy="6711465"/>
          </a:xfrm>
        </p:spPr>
        <p:txBody>
          <a:bodyPr/>
          <a:lstStyle/>
          <a:p>
            <a:pPr marL="0" indent="0" algn="just">
              <a:buNone/>
            </a:pPr>
            <a:r>
              <a:rPr lang="vi-VN" sz="5400" dirty="0">
                <a:effectLst/>
                <a:latin typeface="Times New Roman" panose="02020603050405020304" pitchFamily="18" charset="0"/>
                <a:cs typeface="Times New Roman" panose="02020603050405020304" pitchFamily="18" charset="0"/>
              </a:rPr>
              <a:t>Anh em đừng xao xuyến cũng đừng sợ hãi. Anh em đã nghe Thầy bảo: ' Thầy ra đi và đến cùng anh em '. Nếu anh em yêu mến Thầy, thì hẳn anh em đã vui mừng vì Thầy đi về cùng Chúa Cha, bởi vì Chúa Cha cao trọng hơn Thầy. </a:t>
            </a:r>
            <a:endParaRPr lang="vi-VN" sz="4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59548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67" y="30529"/>
            <a:ext cx="8884012" cy="6711465"/>
          </a:xfrm>
        </p:spPr>
        <p:txBody>
          <a:bodyPr/>
          <a:lstStyle/>
          <a:p>
            <a:pPr marL="0" indent="0" algn="just">
              <a:buNone/>
            </a:pPr>
            <a:r>
              <a:rPr lang="vi-VN" sz="5400" dirty="0">
                <a:effectLst/>
                <a:latin typeface="Times New Roman" panose="02020603050405020304" pitchFamily="18" charset="0"/>
                <a:cs typeface="Times New Roman" panose="02020603050405020304" pitchFamily="18" charset="0"/>
              </a:rPr>
              <a:t>Bây giờ, Thầy nói với anh em trước khi sự việc xảy ra, để khi xảy ra, anh em tin</a:t>
            </a:r>
            <a:r>
              <a:rPr lang="vi-VN" sz="5400" dirty="0" smtClean="0">
                <a:effectLst/>
                <a:latin typeface="Times New Roman" panose="02020603050405020304" pitchFamily="18" charset="0"/>
                <a:cs typeface="Times New Roman" panose="02020603050405020304" pitchFamily="18" charset="0"/>
              </a:rPr>
              <a:t>.</a:t>
            </a:r>
          </a:p>
          <a:p>
            <a:pPr marL="0" indent="0" algn="r">
              <a:buNone/>
            </a:pPr>
            <a:r>
              <a:rPr lang="vi-VN" sz="5400" i="1" dirty="0" smtClean="0">
                <a:solidFill>
                  <a:srgbClr val="FFFF00"/>
                </a:solidFill>
                <a:effectLst/>
                <a:latin typeface="Times New Roman" panose="02020603050405020304" pitchFamily="18" charset="0"/>
                <a:cs typeface="Times New Roman" panose="02020603050405020304" pitchFamily="18" charset="0"/>
              </a:rPr>
              <a:t>Đó là Lời Chúa</a:t>
            </a:r>
            <a:endParaRPr lang="vi-VN" sz="5400" i="1" dirty="0">
              <a:solidFill>
                <a:srgbClr val="FFFF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28401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85761" y="-76794"/>
            <a:ext cx="9529761" cy="6811962"/>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None/>
            </a:pPr>
            <a:r>
              <a:rPr lang="vi-VN" altLang="en-US" sz="4400" kern="0" dirty="0" smtClean="0">
                <a:solidFill>
                  <a:srgbClr val="FFFF00"/>
                </a:solidFill>
                <a:latin typeface="Times New Roman" panose="02020603050405020304" pitchFamily="18" charset="0"/>
                <a:cs typeface="Times New Roman" panose="02020603050405020304" pitchFamily="18" charset="0"/>
              </a:rPr>
              <a:t>	</a:t>
            </a:r>
            <a:r>
              <a:rPr lang="vi-VN" altLang="en-US" sz="4400" b="1" kern="0" dirty="0" smtClean="0">
                <a:solidFill>
                  <a:srgbClr val="FFFF00"/>
                </a:solidFill>
                <a:latin typeface="Times New Roman" panose="02020603050405020304" pitchFamily="18" charset="0"/>
                <a:cs typeface="Times New Roman" panose="02020603050405020304" pitchFamily="18" charset="0"/>
              </a:rPr>
              <a:t>* </a:t>
            </a:r>
            <a:r>
              <a:rPr lang="vi-VN" altLang="en-US" sz="4000" b="1" kern="0" dirty="0" smtClean="0">
                <a:solidFill>
                  <a:srgbClr val="FFFF00"/>
                </a:solidFill>
                <a:latin typeface="Times New Roman" panose="02020603050405020304" pitchFamily="18" charset="0"/>
                <a:cs typeface="Times New Roman" panose="02020603050405020304" pitchFamily="18" charset="0"/>
              </a:rPr>
              <a:t>Suy niệm Lời Chúa (dẫn: mời ngồi):</a:t>
            </a:r>
          </a:p>
          <a:p>
            <a:pPr algn="just">
              <a:buFontTx/>
              <a:buNone/>
            </a:pPr>
            <a:r>
              <a:rPr lang="vi-VN" altLang="en-US" sz="4400" kern="0" dirty="0">
                <a:latin typeface="Times New Roman" panose="02020603050405020304" pitchFamily="18" charset="0"/>
                <a:cs typeface="Times New Roman" panose="02020603050405020304" pitchFamily="18" charset="0"/>
              </a:rPr>
              <a:t>	</a:t>
            </a:r>
            <a:r>
              <a:rPr lang="vi-VN" altLang="en-US" sz="4800" kern="0" dirty="0" smtClean="0">
                <a:latin typeface="Times New Roman" panose="02020603050405020304" pitchFamily="18" charset="0"/>
                <a:cs typeface="Times New Roman" panose="02020603050405020304" pitchFamily="18" charset="0"/>
              </a:rPr>
              <a:t>1. </a:t>
            </a:r>
            <a:r>
              <a:rPr lang="vi-VN" altLang="en-US" sz="4800" kern="0" dirty="0">
                <a:latin typeface="Times New Roman" panose="02020603050405020304" pitchFamily="18" charset="0"/>
                <a:cs typeface="Times New Roman" panose="02020603050405020304" pitchFamily="18" charset="0"/>
              </a:rPr>
              <a:t>L</a:t>
            </a:r>
            <a:r>
              <a:rPr lang="vi-VN" altLang="en-US" sz="4800" kern="0" dirty="0" smtClean="0">
                <a:latin typeface="Times New Roman" panose="02020603050405020304" pitchFamily="18" charset="0"/>
                <a:cs typeface="Times New Roman" panose="02020603050405020304" pitchFamily="18" charset="0"/>
              </a:rPr>
              <a:t>ạy Chúa Giêsu Thánh Thể, chúng con cảm tạ Chúa, vì Chúa đang ngự giữa chúng con và tỏ cho chúng con biết Thiên Chúa là Tình yêu, là người Cha giàu lòng thương xót, luôn quan tâm săn sóc những đưa con bé nhỏ </a:t>
            </a:r>
            <a:endParaRPr lang="vi-VN" altLang="en-US" sz="48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97937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272955" y="-63145"/>
            <a:ext cx="9280477" cy="6811962"/>
          </a:xfrm>
        </p:spPr>
        <p:txBody>
          <a:bodyPr/>
          <a:lstStyle/>
          <a:p>
            <a:pPr indent="-432000" algn="just">
              <a:buFontTx/>
              <a:buNone/>
            </a:pPr>
            <a:r>
              <a:rPr lang="en-US" sz="5000" b="1" dirty="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5000" b="1" u="sng" dirty="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ĐK.</a:t>
            </a:r>
            <a:r>
              <a:rPr lang="vi-VN" altLang="en-US" sz="5000" dirty="0">
                <a:solidFill>
                  <a:srgbClr val="FFFF00"/>
                </a:solidFill>
                <a:latin typeface="Times New Roman" panose="02020603050405020304" pitchFamily="18" charset="0"/>
                <a:cs typeface="Times New Roman" panose="02020603050405020304" pitchFamily="18" charset="0"/>
              </a:rPr>
              <a:t> </a:t>
            </a:r>
            <a:r>
              <a:rPr lang="vi-VN" altLang="en-US" sz="5000" dirty="0">
                <a:latin typeface="Times New Roman" panose="02020603050405020304" pitchFamily="18" charset="0"/>
                <a:cs typeface="Times New Roman" panose="02020603050405020304" pitchFamily="18" charset="0"/>
              </a:rPr>
              <a:t>Lời Ngài là sức sống của con</a:t>
            </a:r>
            <a:r>
              <a:rPr lang="en-US" sz="5000" dirty="0">
                <a:latin typeface="Times New Roman" panose="02020603050405020304" pitchFamily="18" charset="0"/>
                <a:cs typeface="Times New Roman" panose="02020603050405020304" pitchFamily="18" charset="0"/>
              </a:rPr>
              <a:t>,</a:t>
            </a:r>
            <a:r>
              <a:rPr lang="vi-VN" altLang="en-US" sz="5000" dirty="0">
                <a:latin typeface="Times New Roman" panose="02020603050405020304" pitchFamily="18" charset="0"/>
                <a:cs typeface="Times New Roman" panose="02020603050405020304" pitchFamily="18" charset="0"/>
              </a:rPr>
              <a:t> Lời Ngài là ánh sáng đời con</a:t>
            </a:r>
            <a:r>
              <a:rPr lang="en-US" sz="5000" dirty="0">
                <a:latin typeface="Times New Roman" panose="02020603050405020304" pitchFamily="18" charset="0"/>
                <a:cs typeface="Times New Roman" panose="02020603050405020304" pitchFamily="18" charset="0"/>
              </a:rPr>
              <a:t>,</a:t>
            </a:r>
            <a:r>
              <a:rPr lang="vi-VN" altLang="en-US" sz="5000" dirty="0">
                <a:latin typeface="Times New Roman" panose="02020603050405020304" pitchFamily="18" charset="0"/>
                <a:cs typeface="Times New Roman" panose="02020603050405020304" pitchFamily="18" charset="0"/>
              </a:rPr>
              <a:t> Lời Ngài làm chứa chan hy vọng, là đường để con hằng dõi bước. Lời Ngài đượm chất ngất niềm vui, trọn vẹn ngàn tiếng hát đầy vơi. Lời Ngài đổi mới cho cuộc đời. Lời Ngài hạnh phúc cho đời ai.</a:t>
            </a:r>
          </a:p>
        </p:txBody>
      </p:sp>
    </p:spTree>
    <p:extLst>
      <p:ext uri="{BB962C8B-B14F-4D97-AF65-F5344CB8AC3E}">
        <p14:creationId xmlns:p14="http://schemas.microsoft.com/office/powerpoint/2010/main" xmlns="" val="6089810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84698" y="6373"/>
            <a:ext cx="9528698" cy="6518534"/>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None/>
            </a:pPr>
            <a:r>
              <a:rPr lang="vi-VN" altLang="en-US" sz="4800" kern="0" dirty="0" smtClean="0">
                <a:latin typeface="Times New Roman" panose="02020603050405020304" pitchFamily="18" charset="0"/>
                <a:cs typeface="Times New Roman" panose="02020603050405020304" pitchFamily="18" charset="0"/>
              </a:rPr>
              <a:t>	2. Lạy Chúa Giêsu Thánh Thể, Chúa đã dạy chúng con rằng «Ai yêu mến Thầy thì sẽ giữ lời Thầy». Điều Chúa muốn nói với chúng con là  nói lời yêu thương nhưng không nói suông, mà biết tuân giữ Lời Chúa và đem ra thực hành trong đời sống hàng ngày, bằng việc chia sẻ, an ủi những bạn đang gặp khổ đau. </a:t>
            </a:r>
            <a:r>
              <a:rPr lang="vi-VN" altLang="en-US" sz="4800" kern="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2854904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272955" y="-63145"/>
            <a:ext cx="9280477" cy="6811962"/>
          </a:xfrm>
        </p:spPr>
        <p:txBody>
          <a:bodyPr/>
          <a:lstStyle/>
          <a:p>
            <a:pPr indent="-432000" algn="just">
              <a:buFontTx/>
              <a:buNone/>
            </a:pPr>
            <a:r>
              <a:rPr lang="en-US" sz="5000" b="1" dirty="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5000" b="1" u="sng" dirty="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ĐK.</a:t>
            </a:r>
            <a:r>
              <a:rPr lang="vi-VN" altLang="en-US" sz="5000" dirty="0">
                <a:solidFill>
                  <a:srgbClr val="FFFF00"/>
                </a:solidFill>
                <a:latin typeface="Times New Roman" panose="02020603050405020304" pitchFamily="18" charset="0"/>
                <a:cs typeface="Times New Roman" panose="02020603050405020304" pitchFamily="18" charset="0"/>
              </a:rPr>
              <a:t> </a:t>
            </a:r>
            <a:r>
              <a:rPr lang="vi-VN" altLang="en-US" sz="5000" dirty="0">
                <a:latin typeface="Times New Roman" panose="02020603050405020304" pitchFamily="18" charset="0"/>
                <a:cs typeface="Times New Roman" panose="02020603050405020304" pitchFamily="18" charset="0"/>
              </a:rPr>
              <a:t>Lời Ngài là sức sống của con</a:t>
            </a:r>
            <a:r>
              <a:rPr lang="en-US" sz="5000" dirty="0">
                <a:latin typeface="Times New Roman" panose="02020603050405020304" pitchFamily="18" charset="0"/>
                <a:cs typeface="Times New Roman" panose="02020603050405020304" pitchFamily="18" charset="0"/>
              </a:rPr>
              <a:t>,</a:t>
            </a:r>
            <a:r>
              <a:rPr lang="vi-VN" altLang="en-US" sz="5000" dirty="0">
                <a:latin typeface="Times New Roman" panose="02020603050405020304" pitchFamily="18" charset="0"/>
                <a:cs typeface="Times New Roman" panose="02020603050405020304" pitchFamily="18" charset="0"/>
              </a:rPr>
              <a:t> Lời Ngài là ánh sáng đời con</a:t>
            </a:r>
            <a:r>
              <a:rPr lang="en-US" sz="5000" dirty="0">
                <a:latin typeface="Times New Roman" panose="02020603050405020304" pitchFamily="18" charset="0"/>
                <a:cs typeface="Times New Roman" panose="02020603050405020304" pitchFamily="18" charset="0"/>
              </a:rPr>
              <a:t>,</a:t>
            </a:r>
            <a:r>
              <a:rPr lang="vi-VN" altLang="en-US" sz="5000" dirty="0">
                <a:latin typeface="Times New Roman" panose="02020603050405020304" pitchFamily="18" charset="0"/>
                <a:cs typeface="Times New Roman" panose="02020603050405020304" pitchFamily="18" charset="0"/>
              </a:rPr>
              <a:t> Lời Ngài làm chứa chan hy vọng, là đường để con hằng dõi bước. Lời Ngài đượm chất ngất niềm vui, trọn vẹn ngàn tiếng hát đầy vơi. Lời Ngài đổi mới cho cuộc đời. Lời Ngài hạnh phúc cho đời ai.</a:t>
            </a:r>
          </a:p>
        </p:txBody>
      </p:sp>
    </p:spTree>
    <p:extLst>
      <p:ext uri="{BB962C8B-B14F-4D97-AF65-F5344CB8AC3E}">
        <p14:creationId xmlns:p14="http://schemas.microsoft.com/office/powerpoint/2010/main" xmlns="" val="25157850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43114" y="126424"/>
            <a:ext cx="9444250" cy="5831455"/>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None/>
            </a:pPr>
            <a:r>
              <a:rPr lang="vi-VN" altLang="en-US" sz="4800" kern="0" dirty="0" smtClean="0">
                <a:latin typeface="Times New Roman" panose="02020603050405020304" pitchFamily="18" charset="0"/>
                <a:cs typeface="Times New Roman" panose="02020603050405020304" pitchFamily="18" charset="0"/>
              </a:rPr>
              <a:t>	3. Chúa luôn ban bình an cho những ai yêu mến Chúa. Bình an mà Chúa ban không giống như bình an của thế gian. Vì bình an của thế gian thì mau qua, còn bình an của Chúa thì tồn tại mãi. Là những đứa con bé nhỏ của Chúa, chúng con luôn được ở trong vòng tay yêu thương của Chúa, của Mẹ.</a:t>
            </a:r>
            <a:endParaRPr lang="vi-VN" altLang="en-US" sz="48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10879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43114" y="126424"/>
            <a:ext cx="9444250" cy="5831455"/>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None/>
            </a:pPr>
            <a:r>
              <a:rPr lang="vi-VN" altLang="en-US" sz="4800" kern="0" dirty="0" smtClean="0">
                <a:latin typeface="Times New Roman" panose="02020603050405020304" pitchFamily="18" charset="0"/>
                <a:cs typeface="Times New Roman" panose="02020603050405020304" pitchFamily="18" charset="0"/>
              </a:rPr>
              <a:t>	Xin cho chúng con sống xứng đáng với ân huệ đó, và biết đem bình an chia sẻ với hết mọi người.</a:t>
            </a:r>
            <a:endParaRPr lang="vi-VN" altLang="en-US" sz="48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59462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272955" y="-63145"/>
            <a:ext cx="9280477" cy="6811962"/>
          </a:xfrm>
        </p:spPr>
        <p:txBody>
          <a:bodyPr/>
          <a:lstStyle/>
          <a:p>
            <a:pPr indent="-432000" algn="just">
              <a:buFontTx/>
              <a:buNone/>
            </a:pPr>
            <a:r>
              <a:rPr lang="en-US" sz="5000" b="1" dirty="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5000" b="1" u="sng" dirty="0">
                <a:solidFill>
                  <a:srgbClr val="FFFF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ĐK.</a:t>
            </a:r>
            <a:r>
              <a:rPr lang="vi-VN" altLang="en-US" sz="5000" dirty="0">
                <a:solidFill>
                  <a:srgbClr val="FFFF00"/>
                </a:solidFill>
                <a:latin typeface="Times New Roman" panose="02020603050405020304" pitchFamily="18" charset="0"/>
                <a:cs typeface="Times New Roman" panose="02020603050405020304" pitchFamily="18" charset="0"/>
              </a:rPr>
              <a:t> </a:t>
            </a:r>
            <a:r>
              <a:rPr lang="vi-VN" altLang="en-US" sz="5000" dirty="0">
                <a:latin typeface="Times New Roman" panose="02020603050405020304" pitchFamily="18" charset="0"/>
                <a:cs typeface="Times New Roman" panose="02020603050405020304" pitchFamily="18" charset="0"/>
              </a:rPr>
              <a:t>Lời Ngài là sức sống của con</a:t>
            </a:r>
            <a:r>
              <a:rPr lang="en-US" sz="5000" dirty="0">
                <a:latin typeface="Times New Roman" panose="02020603050405020304" pitchFamily="18" charset="0"/>
                <a:cs typeface="Times New Roman" panose="02020603050405020304" pitchFamily="18" charset="0"/>
              </a:rPr>
              <a:t>,</a:t>
            </a:r>
            <a:r>
              <a:rPr lang="vi-VN" altLang="en-US" sz="5000" dirty="0">
                <a:latin typeface="Times New Roman" panose="02020603050405020304" pitchFamily="18" charset="0"/>
                <a:cs typeface="Times New Roman" panose="02020603050405020304" pitchFamily="18" charset="0"/>
              </a:rPr>
              <a:t> Lời Ngài là ánh sáng đời con</a:t>
            </a:r>
            <a:r>
              <a:rPr lang="en-US" sz="5000" dirty="0">
                <a:latin typeface="Times New Roman" panose="02020603050405020304" pitchFamily="18" charset="0"/>
                <a:cs typeface="Times New Roman" panose="02020603050405020304" pitchFamily="18" charset="0"/>
              </a:rPr>
              <a:t>,</a:t>
            </a:r>
            <a:r>
              <a:rPr lang="vi-VN" altLang="en-US" sz="5000" dirty="0">
                <a:latin typeface="Times New Roman" panose="02020603050405020304" pitchFamily="18" charset="0"/>
                <a:cs typeface="Times New Roman" panose="02020603050405020304" pitchFamily="18" charset="0"/>
              </a:rPr>
              <a:t> Lời Ngài làm chứa chan hy vọng, là đường để con hằng dõi bước. Lời Ngài đượm chất ngất niềm vui, trọn vẹn ngàn tiếng hát đầy vơi. Lời Ngài đổi mới cho cuộc đời. Lời Ngài hạnh phúc cho đời ai.</a:t>
            </a:r>
          </a:p>
        </p:txBody>
      </p:sp>
    </p:spTree>
    <p:extLst>
      <p:ext uri="{BB962C8B-B14F-4D97-AF65-F5344CB8AC3E}">
        <p14:creationId xmlns:p14="http://schemas.microsoft.com/office/powerpoint/2010/main" xmlns="" val="3575569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09182" y="-91418"/>
            <a:ext cx="9089409" cy="6625987"/>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None/>
            </a:pPr>
            <a:r>
              <a:rPr lang="vi-VN" altLang="en-US" sz="4800" kern="0" dirty="0" smtClean="0">
                <a:latin typeface="Times New Roman" panose="02020603050405020304" pitchFamily="18" charset="0"/>
                <a:cs typeface="Times New Roman" panose="02020603050405020304" pitchFamily="18" charset="0"/>
              </a:rPr>
              <a:t>	</a:t>
            </a:r>
            <a:r>
              <a:rPr lang="vi-VN" altLang="en-US" sz="4800" b="1" kern="0" dirty="0" smtClean="0">
                <a:solidFill>
                  <a:srgbClr val="FFFF00"/>
                </a:solidFill>
                <a:latin typeface="Times New Roman" panose="02020603050405020304" pitchFamily="18" charset="0"/>
                <a:cs typeface="Times New Roman" panose="02020603050405020304" pitchFamily="18" charset="0"/>
              </a:rPr>
              <a:t>* Lời nguyện: (</a:t>
            </a:r>
            <a:r>
              <a:rPr lang="vi-VN" altLang="en-US" sz="4800" b="1" i="1" kern="0" dirty="0" smtClean="0">
                <a:solidFill>
                  <a:srgbClr val="FFFF00"/>
                </a:solidFill>
                <a:latin typeface="Times New Roman" panose="02020603050405020304" pitchFamily="18" charset="0"/>
                <a:cs typeface="Times New Roman" panose="02020603050405020304" pitchFamily="18" charset="0"/>
              </a:rPr>
              <a:t>mời quỳ</a:t>
            </a:r>
            <a:r>
              <a:rPr lang="vi-VN" altLang="en-US" sz="4800" b="1" kern="0" dirty="0" smtClean="0">
                <a:solidFill>
                  <a:srgbClr val="FFFF00"/>
                </a:solidFill>
                <a:latin typeface="Times New Roman" panose="02020603050405020304" pitchFamily="18" charset="0"/>
                <a:cs typeface="Times New Roman" panose="02020603050405020304" pitchFamily="18" charset="0"/>
              </a:rPr>
              <a:t>)</a:t>
            </a:r>
          </a:p>
          <a:p>
            <a:pPr algn="just">
              <a:buFontTx/>
              <a:buChar char="-"/>
            </a:pPr>
            <a:r>
              <a:rPr lang="vi-VN" altLang="en-US" sz="4800" b="1" kern="0" dirty="0" smtClean="0">
                <a:solidFill>
                  <a:srgbClr val="FFFF00"/>
                </a:solidFill>
                <a:latin typeface="Times New Roman" panose="02020603050405020304" pitchFamily="18" charset="0"/>
                <a:cs typeface="Times New Roman" panose="02020603050405020304" pitchFamily="18" charset="0"/>
              </a:rPr>
              <a:t>Người dẫn: </a:t>
            </a:r>
            <a:r>
              <a:rPr lang="vi-VN" altLang="en-US" sz="4800" kern="0" dirty="0" smtClean="0">
                <a:latin typeface="Times New Roman" panose="02020603050405020304" pitchFamily="18" charset="0"/>
                <a:cs typeface="Times New Roman" panose="02020603050405020304" pitchFamily="18" charset="0"/>
              </a:rPr>
              <a:t>Lạy Chúa Giêsu Thánh Thể! Trước tình yêu bao la của Chúa, chúng con không biết đền đáp làm sao cho cân xứng với những ơn lành mà Ngài đã ban cho chúng </a:t>
            </a:r>
            <a:r>
              <a:rPr lang="vi-VN" altLang="en-US" sz="4800" kern="0" dirty="0">
                <a:latin typeface="Times New Roman" panose="02020603050405020304" pitchFamily="18" charset="0"/>
                <a:cs typeface="Times New Roman" panose="02020603050405020304" pitchFamily="18" charset="0"/>
              </a:rPr>
              <a:t>con qua lời cầu bầu của </a:t>
            </a:r>
            <a:r>
              <a:rPr lang="vi-VN" altLang="en-US" sz="4800" kern="0" dirty="0" smtClean="0">
                <a:latin typeface="Times New Roman" panose="02020603050405020304" pitchFamily="18" charset="0"/>
                <a:cs typeface="Times New Roman" panose="02020603050405020304" pitchFamily="18" charset="0"/>
              </a:rPr>
              <a:t>Mẹ. Giờ đây, chúng con muốn dâng lên Chúa những tâm</a:t>
            </a:r>
          </a:p>
        </p:txBody>
      </p:sp>
    </p:spTree>
    <p:extLst>
      <p:ext uri="{BB962C8B-B14F-4D97-AF65-F5344CB8AC3E}">
        <p14:creationId xmlns:p14="http://schemas.microsoft.com/office/powerpoint/2010/main" xmlns="" val="3562910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36479" y="768394"/>
            <a:ext cx="8693624" cy="4308576"/>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None/>
            </a:pPr>
            <a:r>
              <a:rPr lang="vi-VN" altLang="en-US" sz="4800" kern="0" dirty="0" smtClean="0">
                <a:latin typeface="Times New Roman" panose="02020603050405020304" pitchFamily="18" charset="0"/>
                <a:cs typeface="Times New Roman" panose="02020603050405020304" pitchFamily="18" charset="0"/>
              </a:rPr>
              <a:t>	tình đơn sơ, mộc mạc xuất phát từ tận đáy lòng chân thành của chúng con, xin Chúa vui lòng đón nhận.</a:t>
            </a:r>
          </a:p>
        </p:txBody>
      </p:sp>
    </p:spTree>
    <p:extLst>
      <p:ext uri="{BB962C8B-B14F-4D97-AF65-F5344CB8AC3E}">
        <p14:creationId xmlns:p14="http://schemas.microsoft.com/office/powerpoint/2010/main" xmlns="" val="3522362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259308" y="408150"/>
            <a:ext cx="9253183" cy="5882190"/>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Char char="-"/>
            </a:pPr>
            <a:r>
              <a:rPr lang="vi-VN" altLang="en-US" sz="4500" b="1" kern="0" dirty="0" smtClean="0">
                <a:solidFill>
                  <a:srgbClr val="FFFF00"/>
                </a:solidFill>
                <a:latin typeface="Times New Roman" panose="02020603050405020304" pitchFamily="18" charset="0"/>
                <a:cs typeface="Times New Roman" panose="02020603050405020304" pitchFamily="18" charset="0"/>
              </a:rPr>
              <a:t>Người dẫn: </a:t>
            </a:r>
            <a:r>
              <a:rPr lang="vi-VN" altLang="en-US" sz="4500" kern="0" dirty="0" smtClean="0">
                <a:latin typeface="Times New Roman" panose="02020603050405020304" pitchFamily="18" charset="0"/>
                <a:cs typeface="Times New Roman" panose="02020603050405020304" pitchFamily="18" charset="0"/>
              </a:rPr>
              <a:t>1. Lạy Chúa Giêsu Thanh Thể, chúng con thấy rất xấu hổ vì Chúa luôn yêu thương chúng con và dạy chúng con yêu thương người khác như Chúa đã yêu. Nhưng, Chúa ơi, chúng con còn ích kỷ, hẹp hòi lắm, chưa thể hiện được tình yêu của mình với chính bố mẹ, anh chị trong gia đình</a:t>
            </a:r>
          </a:p>
        </p:txBody>
      </p:sp>
    </p:spTree>
    <p:extLst>
      <p:ext uri="{BB962C8B-B14F-4D97-AF65-F5344CB8AC3E}">
        <p14:creationId xmlns:p14="http://schemas.microsoft.com/office/powerpoint/2010/main" xmlns="" val="460972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245659" y="614149"/>
            <a:ext cx="9294128" cy="5718412"/>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None/>
            </a:pPr>
            <a:r>
              <a:rPr lang="vi-VN" altLang="en-US" sz="4800" kern="0" dirty="0" smtClean="0">
                <a:latin typeface="Times New Roman" panose="02020603050405020304" pitchFamily="18" charset="0"/>
                <a:cs typeface="Times New Roman" panose="02020603050405020304" pitchFamily="18" charset="0"/>
              </a:rPr>
              <a:t>	</a:t>
            </a:r>
            <a:r>
              <a:rPr lang="vi-VN" altLang="en-US" sz="4800" b="1" kern="0" dirty="0" smtClean="0">
                <a:solidFill>
                  <a:srgbClr val="FFFF00"/>
                </a:solidFill>
                <a:latin typeface="Times New Roman" panose="02020603050405020304" pitchFamily="18" charset="0"/>
                <a:cs typeface="Times New Roman" panose="02020603050405020304" pitchFamily="18" charset="0"/>
              </a:rPr>
              <a:t>- Cộng đoàn: </a:t>
            </a:r>
            <a:r>
              <a:rPr lang="vi-VN" altLang="en-US" sz="4800" kern="0" dirty="0" smtClean="0">
                <a:latin typeface="Times New Roman" panose="02020603050405020304" pitchFamily="18" charset="0"/>
                <a:cs typeface="Times New Roman" panose="02020603050405020304" pitchFamily="18" charset="0"/>
              </a:rPr>
              <a:t>Xin Chúa ban cho chúng con biết cố gắng mỗi ngày một ít, biết yêu mến Chúa qua việc chăm chỉ học giáo lý, đi lễ, chầu Thánh thể Chúa. Đồng thời, ở trong gia đình biết yêu mến bố mẹ, anh chị qua việc giúp đỡ, vâng lời bố mẹ, anh chị</a:t>
            </a:r>
            <a:endParaRPr lang="vi-VN" altLang="en-US" sz="48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85727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09182" y="423084"/>
            <a:ext cx="9089409" cy="6625987"/>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Char char="-"/>
            </a:pPr>
            <a:r>
              <a:rPr lang="vi-VN" altLang="en-US" sz="4800" b="1" kern="0" dirty="0" smtClean="0">
                <a:solidFill>
                  <a:srgbClr val="FFFF00"/>
                </a:solidFill>
                <a:latin typeface="Times New Roman" panose="02020603050405020304" pitchFamily="18" charset="0"/>
                <a:cs typeface="Times New Roman" panose="02020603050405020304" pitchFamily="18" charset="0"/>
              </a:rPr>
              <a:t>Người dẫn: </a:t>
            </a:r>
            <a:r>
              <a:rPr lang="en-US" altLang="en-US" sz="4800" b="1" kern="0" dirty="0" smtClean="0">
                <a:latin typeface="Times New Roman" panose="02020603050405020304" pitchFamily="18" charset="0"/>
                <a:cs typeface="Times New Roman" panose="02020603050405020304" pitchFamily="18" charset="0"/>
              </a:rPr>
              <a:t>2</a:t>
            </a:r>
            <a:r>
              <a:rPr lang="en-US" altLang="en-US" sz="4800" b="1" kern="0" dirty="0" smtClean="0">
                <a:solidFill>
                  <a:srgbClr val="FFFF00"/>
                </a:solidFill>
                <a:latin typeface="Times New Roman" panose="02020603050405020304" pitchFamily="18" charset="0"/>
                <a:cs typeface="Times New Roman" panose="02020603050405020304" pitchFamily="18" charset="0"/>
              </a:rPr>
              <a:t>. </a:t>
            </a:r>
            <a:r>
              <a:rPr lang="vi-VN" altLang="en-US" sz="4800" kern="0" dirty="0" smtClean="0">
                <a:latin typeface="Times New Roman" panose="02020603050405020304" pitchFamily="18" charset="0"/>
                <a:cs typeface="Times New Roman" panose="02020603050405020304" pitchFamily="18" charset="0"/>
              </a:rPr>
              <a:t>Chúa ơi, tháng hoa kính Mẹ đã về. Chúng con đã cố gắng tập luyện để dâng lên Mẹ những vãn hoa đẹp nhất, hay nhất. Nhưng điều Mẹ cần là đóa hoa lòng của chúng con. Đóa hoa </a:t>
            </a:r>
            <a:r>
              <a:rPr lang="vi-VN" altLang="en-US" sz="4800" kern="0" dirty="0" smtClean="0">
                <a:latin typeface="Times New Roman" panose="02020603050405020304" pitchFamily="18" charset="0"/>
                <a:cs typeface="Times New Roman" panose="02020603050405020304" pitchFamily="18" charset="0"/>
              </a:rPr>
              <a:t>đơ</a:t>
            </a:r>
            <a:r>
              <a:rPr lang="en-US" altLang="en-US" sz="4800" kern="0" dirty="0" smtClean="0">
                <a:latin typeface="Times New Roman" panose="02020603050405020304" pitchFamily="18" charset="0"/>
                <a:cs typeface="Times New Roman" panose="02020603050405020304" pitchFamily="18" charset="0"/>
              </a:rPr>
              <a:t>n</a:t>
            </a:r>
            <a:r>
              <a:rPr lang="vi-VN" altLang="en-US" sz="4800" kern="0" dirty="0" smtClean="0">
                <a:latin typeface="Times New Roman" panose="02020603050405020304" pitchFamily="18" charset="0"/>
                <a:cs typeface="Times New Roman" panose="02020603050405020304" pitchFamily="18" charset="0"/>
              </a:rPr>
              <a:t> </a:t>
            </a:r>
            <a:r>
              <a:rPr lang="vi-VN" altLang="en-US" sz="4800" kern="0" dirty="0" smtClean="0">
                <a:latin typeface="Times New Roman" panose="02020603050405020304" pitchFamily="18" charset="0"/>
                <a:cs typeface="Times New Roman" panose="02020603050405020304" pitchFamily="18" charset="0"/>
              </a:rPr>
              <a:t>sơ, đóa hoa khiêm nhường, đóa hoa thật thà, đóa hoa trong trắng.</a:t>
            </a:r>
          </a:p>
        </p:txBody>
      </p:sp>
    </p:spTree>
    <p:extLst>
      <p:ext uri="{BB962C8B-B14F-4D97-AF65-F5344CB8AC3E}">
        <p14:creationId xmlns:p14="http://schemas.microsoft.com/office/powerpoint/2010/main" xmlns="" val="3739489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286602" y="209814"/>
            <a:ext cx="9430602" cy="6218286"/>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None/>
            </a:pPr>
            <a:r>
              <a:rPr lang="vi-VN" altLang="en-US" sz="5400" kern="0" dirty="0" smtClean="0">
                <a:latin typeface="Times New Roman" panose="02020603050405020304" pitchFamily="18" charset="0"/>
                <a:cs typeface="Times New Roman" panose="02020603050405020304" pitchFamily="18" charset="0"/>
              </a:rPr>
              <a:t>	</a:t>
            </a:r>
            <a:r>
              <a:rPr lang="vi-VN" altLang="en-US" sz="5400" b="1" kern="0" dirty="0" smtClean="0">
                <a:solidFill>
                  <a:srgbClr val="FFFF00"/>
                </a:solidFill>
                <a:latin typeface="Times New Roman" panose="02020603050405020304" pitchFamily="18" charset="0"/>
                <a:cs typeface="Times New Roman" panose="02020603050405020304" pitchFamily="18" charset="0"/>
              </a:rPr>
              <a:t>- Cộng đoàn: </a:t>
            </a:r>
            <a:r>
              <a:rPr lang="en-US" altLang="en-US" sz="5400" kern="0" dirty="0" smtClean="0">
                <a:latin typeface="Times New Roman" panose="02020603050405020304" pitchFamily="18" charset="0"/>
                <a:cs typeface="Times New Roman" panose="02020603050405020304" pitchFamily="18" charset="0"/>
              </a:rPr>
              <a:t>Xin Chúa gi</a:t>
            </a:r>
            <a:r>
              <a:rPr lang="vi-VN" altLang="en-US" sz="5400" kern="0" dirty="0" smtClean="0">
                <a:latin typeface="Times New Roman" panose="02020603050405020304" pitchFamily="18" charset="0"/>
                <a:cs typeface="Times New Roman" panose="02020603050405020304" pitchFamily="18" charset="0"/>
              </a:rPr>
              <a:t>úp sức cho chúng con, để chúng con cố gắng thay đổi cuộc sống của bản thân, để mỗi thiếu nhi chúng con thực sự trở thành những đóa hoa đẹp nhất dâng lên Chúa, lên Mẹ.</a:t>
            </a:r>
            <a:endParaRPr lang="vi-VN" altLang="en-US" sz="5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56879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91074" y="37310"/>
            <a:ext cx="8734565" cy="6625987"/>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Char char="-"/>
            </a:pPr>
            <a:r>
              <a:rPr lang="vi-VN" altLang="en-US" sz="4400" b="1" kern="0" dirty="0" smtClean="0">
                <a:solidFill>
                  <a:srgbClr val="FFFF00"/>
                </a:solidFill>
                <a:latin typeface="Times New Roman" panose="02020603050405020304" pitchFamily="18" charset="0"/>
                <a:cs typeface="Times New Roman" panose="02020603050405020304" pitchFamily="18" charset="0"/>
              </a:rPr>
              <a:t>Người dẫn: </a:t>
            </a:r>
          </a:p>
          <a:p>
            <a:pPr marL="0" indent="0" algn="just">
              <a:buNone/>
            </a:pPr>
            <a:r>
              <a:rPr lang="vi-VN" altLang="en-US" sz="4400" b="1" kern="0" dirty="0">
                <a:solidFill>
                  <a:srgbClr val="FFFF00"/>
                </a:solidFill>
                <a:latin typeface="Times New Roman" panose="02020603050405020304" pitchFamily="18" charset="0"/>
                <a:cs typeface="Times New Roman" panose="02020603050405020304" pitchFamily="18" charset="0"/>
              </a:rPr>
              <a:t>	</a:t>
            </a:r>
            <a:r>
              <a:rPr lang="en-US" altLang="en-US" sz="4800" kern="0" dirty="0" smtClean="0">
                <a:latin typeface="Times New Roman" panose="02020603050405020304" pitchFamily="18" charset="0"/>
                <a:cs typeface="Times New Roman" panose="02020603050405020304" pitchFamily="18" charset="0"/>
              </a:rPr>
              <a:t>Lạy Mẹ, xưa Mẹ đã cưu mang Chúa trong lòng Mẹ. Mẹ là người đầu tiên có Chúa </a:t>
            </a:r>
            <a:r>
              <a:rPr lang="en-US" altLang="en-US" sz="4800" kern="0" dirty="0" err="1" smtClean="0">
                <a:latin typeface="Times New Roman" panose="02020603050405020304" pitchFamily="18" charset="0"/>
                <a:cs typeface="Times New Roman" panose="02020603050405020304" pitchFamily="18" charset="0"/>
              </a:rPr>
              <a:t>Giêsu</a:t>
            </a:r>
            <a:r>
              <a:rPr lang="en-US" altLang="en-US" sz="4800" kern="0" dirty="0" smtClean="0">
                <a:latin typeface="Times New Roman" panose="02020603050405020304" pitchFamily="18" charset="0"/>
                <a:cs typeface="Times New Roman" panose="02020603050405020304" pitchFamily="18" charset="0"/>
              </a:rPr>
              <a:t> ngự trong tâm hồn. Hôm nay, Chúa đã lấy chính thịt và máu mình để ở lại với chúng con và nuôi dưỡng chúng con.</a:t>
            </a:r>
            <a:endParaRPr lang="vi-VN" altLang="en-US" sz="4800" kern="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91545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63769" y="50932"/>
            <a:ext cx="9122032" cy="6592756"/>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algn="just">
              <a:buFontTx/>
              <a:buNone/>
            </a:pPr>
            <a:r>
              <a:rPr lang="vi-VN" altLang="en-US" sz="4800" kern="0" dirty="0" smtClean="0">
                <a:latin typeface="Times New Roman" panose="02020603050405020304" pitchFamily="18" charset="0"/>
                <a:cs typeface="Times New Roman" panose="02020603050405020304" pitchFamily="18" charset="0"/>
              </a:rPr>
              <a:t>	</a:t>
            </a:r>
            <a:r>
              <a:rPr lang="vi-VN" altLang="en-US" sz="4800" b="1" kern="0" dirty="0" smtClean="0">
                <a:solidFill>
                  <a:srgbClr val="FFFF00"/>
                </a:solidFill>
                <a:latin typeface="Times New Roman" panose="02020603050405020304" pitchFamily="18" charset="0"/>
                <a:cs typeface="Times New Roman" panose="02020603050405020304" pitchFamily="18" charset="0"/>
              </a:rPr>
              <a:t>- Cộng đoàn: </a:t>
            </a:r>
            <a:r>
              <a:rPr lang="vi-VN" altLang="en-US" sz="4800" kern="0" dirty="0" smtClean="0">
                <a:latin typeface="Times New Roman" panose="02020603050405020304" pitchFamily="18" charset="0"/>
                <a:cs typeface="Times New Roman" panose="02020603050405020304" pitchFamily="18" charset="0"/>
              </a:rPr>
              <a:t>Xin Mẹ thương che chở và cầu bầu cũng Chúa ch chúng con, để tâm hồn chúng con xứng đáng được Chúa ngự vào, như xưa Chúa đã ở trong lòng Mẹ. Xin cho chúng con cũng biết xin vâng như Mẹ, luôn tìm và thi hành thánh ý Thiên Chúa một cách mau mắn nhất.</a:t>
            </a:r>
            <a:endParaRPr lang="vi-VN" altLang="en-US" sz="48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23369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3648" y="83808"/>
            <a:ext cx="9089408" cy="6625987"/>
          </a:xfrm>
          <a:prstGeom prst="rect">
            <a:avLst/>
          </a:prstGeom>
          <a:noFill/>
          <a:ln w="9525">
            <a:noFill/>
            <a:miter lim="800000"/>
            <a:headEnd/>
            <a:tailEnd/>
          </a:ln>
          <a:effectLst/>
        </p:spPr>
        <p:txBody>
          <a:bodyPr vert="horz" wrap="square" lIns="146304" tIns="73152" rIns="146304" bIns="73152" numCol="1" anchor="t" anchorCtr="0" compatLnSpc="1">
            <a:prstTxWarp prst="textNoShape">
              <a:avLst/>
            </a:prstTxWarp>
          </a:bodyPr>
          <a:lstStyle>
            <a:lvl1pPr marL="406848" indent="-406848" algn="l" defTabSz="1084144" rtl="0" eaLnBrk="0" fontAlgn="base" hangingPunct="0">
              <a:spcBef>
                <a:spcPct val="20000"/>
              </a:spcBef>
              <a:spcAft>
                <a:spcPct val="0"/>
              </a:spcAft>
              <a:buClr>
                <a:schemeClr val="hlink"/>
              </a:buClr>
              <a:buSzPct val="70000"/>
              <a:buFont typeface="Wingdings" panose="05000000000000000000" pitchFamily="2" charset="2"/>
              <a:buChar char="n"/>
              <a:defRPr sz="3778">
                <a:solidFill>
                  <a:schemeClr val="tx1"/>
                </a:solidFill>
                <a:effectLst>
                  <a:outerShdw blurRad="38100" dist="38100" dir="2700000" algn="tl">
                    <a:srgbClr val="000000"/>
                  </a:outerShdw>
                </a:effectLst>
                <a:latin typeface="+mn-lt"/>
                <a:ea typeface="+mn-ea"/>
                <a:cs typeface="+mn-cs"/>
              </a:defRPr>
            </a:lvl1pPr>
            <a:lvl2pPr marL="880720" indent="-338648" algn="l" defTabSz="1084144" rtl="0" eaLnBrk="0" fontAlgn="base" hangingPunct="0">
              <a:spcBef>
                <a:spcPct val="20000"/>
              </a:spcBef>
              <a:spcAft>
                <a:spcPct val="0"/>
              </a:spcAft>
              <a:buClr>
                <a:schemeClr val="accent2"/>
              </a:buClr>
              <a:buSzPct val="70000"/>
              <a:buFont typeface="Wingdings" panose="05000000000000000000" pitchFamily="2" charset="2"/>
              <a:buChar char="n"/>
              <a:defRPr sz="3333">
                <a:solidFill>
                  <a:schemeClr val="tx1"/>
                </a:solidFill>
                <a:effectLst>
                  <a:outerShdw blurRad="38100" dist="38100" dir="2700000" algn="tl">
                    <a:srgbClr val="000000"/>
                  </a:outerShdw>
                </a:effectLst>
                <a:latin typeface="+mn-lt"/>
              </a:defRPr>
            </a:lvl2pPr>
            <a:lvl3pPr marL="1354592" indent="-270448" algn="l" defTabSz="1084144" rtl="0" eaLnBrk="0" fontAlgn="base" hangingPunct="0">
              <a:spcBef>
                <a:spcPct val="20000"/>
              </a:spcBef>
              <a:spcAft>
                <a:spcPct val="0"/>
              </a:spcAft>
              <a:buClr>
                <a:schemeClr val="tx2"/>
              </a:buClr>
              <a:buSzPct val="70000"/>
              <a:buFont typeface="Wingdings" panose="05000000000000000000" pitchFamily="2" charset="2"/>
              <a:buChar char="n"/>
              <a:defRPr sz="2815">
                <a:solidFill>
                  <a:schemeClr val="tx1"/>
                </a:solidFill>
                <a:effectLst>
                  <a:outerShdw blurRad="38100" dist="38100" dir="2700000" algn="tl">
                    <a:srgbClr val="000000"/>
                  </a:outerShdw>
                </a:effectLst>
                <a:latin typeface="+mn-lt"/>
              </a:defRPr>
            </a:lvl3pPr>
            <a:lvl4pPr marL="1896665" indent="-271624" algn="l" defTabSz="1084144" rtl="0" eaLnBrk="0" fontAlgn="base" hangingPunct="0">
              <a:spcBef>
                <a:spcPct val="20000"/>
              </a:spcBef>
              <a:spcAft>
                <a:spcPct val="0"/>
              </a:spcAft>
              <a:buClr>
                <a:schemeClr val="accent2"/>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4pPr>
            <a:lvl5pPr marL="2438736" indent="-271624" algn="l" defTabSz="1084144" rtl="0" eaLnBrk="0" fontAlgn="base" hangingPunct="0">
              <a:spcBef>
                <a:spcPct val="20000"/>
              </a:spcBef>
              <a:spcAft>
                <a:spcPct val="0"/>
              </a:spcAft>
              <a:buClr>
                <a:schemeClr val="hlink"/>
              </a:buClr>
              <a:buSzPct val="70000"/>
              <a:buFont typeface="Wingdings" panose="05000000000000000000" pitchFamily="2" charset="2"/>
              <a:buChar char="n"/>
              <a:defRPr sz="2370">
                <a:solidFill>
                  <a:schemeClr val="tx1"/>
                </a:solidFill>
                <a:effectLst>
                  <a:outerShdw blurRad="38100" dist="38100" dir="2700000" algn="tl">
                    <a:srgbClr val="000000"/>
                  </a:outerShdw>
                </a:effectLst>
                <a:latin typeface="+mn-lt"/>
              </a:defRPr>
            </a:lvl5pPr>
            <a:lvl6pPr marL="2777384"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6pPr>
            <a:lvl7pPr marL="3116032"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7pPr>
            <a:lvl8pPr marL="3454680"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8pPr>
            <a:lvl9pPr marL="3793328" indent="-271624" algn="l" defTabSz="1084144" rtl="0" fontAlgn="base">
              <a:spcBef>
                <a:spcPct val="20000"/>
              </a:spcBef>
              <a:spcAft>
                <a:spcPct val="0"/>
              </a:spcAft>
              <a:buClr>
                <a:schemeClr val="hlink"/>
              </a:buClr>
              <a:buSzPct val="70000"/>
              <a:buFont typeface="Wingdings" pitchFamily="2" charset="2"/>
              <a:buChar char="n"/>
              <a:defRPr sz="2370">
                <a:solidFill>
                  <a:schemeClr val="tx1"/>
                </a:solidFill>
                <a:effectLst>
                  <a:outerShdw blurRad="38100" dist="38100" dir="2700000" algn="tl">
                    <a:srgbClr val="000000"/>
                  </a:outerShdw>
                </a:effectLst>
                <a:latin typeface="+mn-lt"/>
              </a:defRPr>
            </a:lvl9pPr>
          </a:lstStyle>
          <a:p>
            <a:pPr marL="0" indent="0" algn="just">
              <a:buNone/>
            </a:pPr>
            <a:r>
              <a:rPr lang="en-US" altLang="en-US" sz="4800" b="1" kern="0" dirty="0" smtClean="0">
                <a:solidFill>
                  <a:srgbClr val="FFFF00"/>
                </a:solidFill>
                <a:latin typeface="Times New Roman" panose="02020603050405020304" pitchFamily="18" charset="0"/>
                <a:cs typeface="Times New Roman" panose="02020603050405020304" pitchFamily="18" charset="0"/>
              </a:rPr>
              <a:t>- </a:t>
            </a:r>
            <a:r>
              <a:rPr lang="vi-VN" altLang="en-US" sz="4800" b="1" kern="0" dirty="0" smtClean="0">
                <a:solidFill>
                  <a:srgbClr val="FFFF00"/>
                </a:solidFill>
                <a:latin typeface="Times New Roman" panose="02020603050405020304" pitchFamily="18" charset="0"/>
                <a:cs typeface="Times New Roman" panose="02020603050405020304" pitchFamily="18" charset="0"/>
              </a:rPr>
              <a:t>Người dẫn: </a:t>
            </a:r>
            <a:r>
              <a:rPr lang="vi-VN" altLang="en-US" sz="4800" kern="0" dirty="0" smtClean="0">
                <a:latin typeface="Times New Roman" panose="02020603050405020304" pitchFamily="18" charset="0"/>
                <a:cs typeface="Times New Roman" panose="02020603050405020304" pitchFamily="18" charset="0"/>
              </a:rPr>
              <a:t>Lạy Chúa, đó là những ước nguyện đơn sơ, chân thành của chúng con. Qua lời cầu bầu của Mẹ Maria, xin Chúa thương đón nhận và biến đổi chúng con, để chúng con </a:t>
            </a:r>
            <a:r>
              <a:rPr lang="en-US" altLang="en-US" sz="4800" kern="0" dirty="0" smtClean="0">
                <a:latin typeface="Times New Roman" panose="02020603050405020304" pitchFamily="18" charset="0"/>
                <a:cs typeface="Times New Roman" panose="02020603050405020304" pitchFamily="18" charset="0"/>
              </a:rPr>
              <a:t>lu</a:t>
            </a:r>
            <a:r>
              <a:rPr lang="vi-VN" altLang="en-US" sz="4800" kern="0" dirty="0" smtClean="0">
                <a:latin typeface="Times New Roman" panose="02020603050405020304" pitchFamily="18" charset="0"/>
                <a:cs typeface="Times New Roman" panose="02020603050405020304" pitchFamily="18" charset="0"/>
              </a:rPr>
              <a:t>ôn biết yêu thương để được bình an; đồng thời biết chia sẻ bình an đó đến với các bạn mà chúng con gặp gỡ. Amen</a:t>
            </a:r>
            <a:endParaRPr lang="vi-VN" altLang="en-US" sz="4800" kern="0" dirty="0" smtClean="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53095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336281" y="493889"/>
            <a:ext cx="8463722" cy="5813778"/>
          </a:xfrm>
        </p:spPr>
        <p:txBody>
          <a:bodyPr/>
          <a:lstStyle/>
          <a:p>
            <a:pPr>
              <a:defRPr/>
            </a:pPr>
            <a:r>
              <a:rPr lang="en-US" sz="6600" dirty="0">
                <a:solidFill>
                  <a:srgbClr val="FFFF00"/>
                </a:solidFill>
                <a:latin typeface="Times New Roman" pitchFamily="18" charset="0"/>
                <a:cs typeface="Times New Roman" pitchFamily="18" charset="0"/>
              </a:rPr>
              <a:t>KẾT CHẦU  </a:t>
            </a:r>
            <a:br>
              <a:rPr lang="en-US" sz="6600" dirty="0">
                <a:solidFill>
                  <a:srgbClr val="FFFF00"/>
                </a:solidFill>
                <a:latin typeface="Times New Roman" pitchFamily="18" charset="0"/>
                <a:cs typeface="Times New Roman" pitchFamily="18" charset="0"/>
              </a:rPr>
            </a:br>
            <a:r>
              <a:rPr lang="en-US" sz="6600" i="1" dirty="0">
                <a:solidFill>
                  <a:srgbClr val="FFFF00"/>
                </a:solidFill>
                <a:latin typeface="Times New Roman" pitchFamily="18" charset="0"/>
                <a:cs typeface="Times New Roman" pitchFamily="18" charset="0"/>
              </a:rPr>
              <a:t>  ( Mời cộng đoàn quỳ )</a:t>
            </a:r>
            <a:br>
              <a:rPr lang="en-US" sz="6600" i="1" dirty="0">
                <a:solidFill>
                  <a:srgbClr val="FFFF00"/>
                </a:solidFill>
                <a:latin typeface="Times New Roman" pitchFamily="18" charset="0"/>
                <a:cs typeface="Times New Roman" pitchFamily="18" charset="0"/>
              </a:rPr>
            </a:br>
            <a:r>
              <a:rPr lang="en-US" sz="6000" dirty="0">
                <a:solidFill>
                  <a:schemeClr val="tx1"/>
                </a:solidFill>
                <a:latin typeface="Times New Roman" pitchFamily="18" charset="0"/>
                <a:cs typeface="Times New Roman" pitchFamily="18" charset="0"/>
              </a:rPr>
              <a:t> Hát: Cầu cho Đức Giáo Hoàng </a:t>
            </a:r>
            <a:r>
              <a:rPr lang="en-US" sz="6600" dirty="0">
                <a:solidFill>
                  <a:srgbClr val="FFFF00"/>
                </a:solidFill>
                <a:latin typeface="Times New Roman" pitchFamily="18" charset="0"/>
                <a:cs typeface="Times New Roman" pitchFamily="18" charset="0"/>
              </a:rPr>
              <a:t/>
            </a:r>
            <a:br>
              <a:rPr lang="en-US" sz="6600" dirty="0">
                <a:solidFill>
                  <a:srgbClr val="FFFF00"/>
                </a:solidFill>
                <a:latin typeface="Times New Roman" pitchFamily="18" charset="0"/>
                <a:cs typeface="Times New Roman" pitchFamily="18" charset="0"/>
              </a:rPr>
            </a:br>
            <a:endParaRPr lang="en-US" sz="6600" dirty="0">
              <a:latin typeface="Times New Roman" pitchFamily="18" charset="0"/>
            </a:endParaRPr>
          </a:p>
        </p:txBody>
      </p:sp>
    </p:spTree>
    <p:extLst>
      <p:ext uri="{BB962C8B-B14F-4D97-AF65-F5344CB8AC3E}">
        <p14:creationId xmlns:p14="http://schemas.microsoft.com/office/powerpoint/2010/main" xmlns="" val="25617843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244699" y="558284"/>
            <a:ext cx="8667482" cy="5378877"/>
          </a:xfrm>
        </p:spPr>
        <p:txBody>
          <a:bodyPr/>
          <a:lstStyle/>
          <a:p>
            <a:pPr algn="just">
              <a:defRPr/>
            </a:pPr>
            <a:r>
              <a:rPr lang="en-US" sz="6800" b="0" dirty="0">
                <a:solidFill>
                  <a:srgbClr val="F2F2F2"/>
                </a:solidFill>
                <a:latin typeface="Times New Roman" panose="02020603050405020304" pitchFamily="18" charset="0"/>
                <a:cs typeface="Times New Roman" panose="02020603050405020304" pitchFamily="18" charset="0"/>
              </a:rPr>
              <a:t>Ta hãy khẩn cầu cho Đức Giáo Hoàng </a:t>
            </a:r>
            <a:r>
              <a:rPr lang="en-US" sz="6800" b="0" dirty="0" err="1">
                <a:solidFill>
                  <a:srgbClr val="F2F2F2"/>
                </a:solidFill>
                <a:latin typeface="Times New Roman" panose="02020603050405020304" pitchFamily="18" charset="0"/>
                <a:cs typeface="Times New Roman" panose="02020603050405020304" pitchFamily="18" charset="0"/>
              </a:rPr>
              <a:t>Phanxicô</a:t>
            </a:r>
            <a:r>
              <a:rPr lang="en-US" sz="6800" b="0" dirty="0">
                <a:solidFill>
                  <a:srgbClr val="F2F2F2"/>
                </a:solidFill>
                <a:latin typeface="Times New Roman" panose="02020603050405020304" pitchFamily="18" charset="0"/>
                <a:cs typeface="Times New Roman" panose="02020603050405020304" pitchFamily="18" charset="0"/>
              </a:rPr>
              <a:t>,  Chúa thương gìn giữ, ban ơn nâng đỡ che chở hộ </a:t>
            </a:r>
            <a:r>
              <a:rPr lang="en-US" sz="6800" b="0" dirty="0" smtClean="0">
                <a:solidFill>
                  <a:srgbClr val="F2F2F2"/>
                </a:solidFill>
                <a:latin typeface="Times New Roman" panose="02020603050405020304" pitchFamily="18" charset="0"/>
                <a:cs typeface="Times New Roman" panose="02020603050405020304" pitchFamily="18" charset="0"/>
              </a:rPr>
              <a:t>phù.</a:t>
            </a:r>
            <a:endParaRPr lang="en-US" sz="6800" b="0" dirty="0">
              <a:solidFill>
                <a:srgbClr val="F2F2F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06076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207493" y="545407"/>
            <a:ext cx="8717566" cy="5610697"/>
          </a:xfrm>
        </p:spPr>
        <p:txBody>
          <a:bodyPr/>
          <a:lstStyle/>
          <a:p>
            <a:pPr algn="just">
              <a:defRPr/>
            </a:pPr>
            <a:r>
              <a:rPr lang="en-US" sz="6100" b="0" dirty="0">
                <a:solidFill>
                  <a:srgbClr val="F2F2F2"/>
                </a:solidFill>
                <a:latin typeface="Times New Roman" panose="02020603050405020304" pitchFamily="18" charset="0"/>
                <a:cs typeface="Times New Roman" panose="02020603050405020304" pitchFamily="18" charset="0"/>
              </a:rPr>
              <a:t>Xin ban sinh lực dồi dào, lòng tin cậy mến thẳm sâu. Để người lãnh đạo, đoàn chiên Chúa trao. </a:t>
            </a:r>
            <a:r>
              <a:rPr lang="en-US" sz="6100" b="0" dirty="0" smtClean="0">
                <a:solidFill>
                  <a:srgbClr val="F2F2F2"/>
                </a:solidFill>
                <a:latin typeface="Times New Roman" panose="02020603050405020304" pitchFamily="18" charset="0"/>
                <a:cs typeface="Times New Roman" panose="02020603050405020304" pitchFamily="18" charset="0"/>
              </a:rPr>
              <a:t>Chúa thương gìn giữ, ban ơn nâng đỡ, che chở hộ phù.</a:t>
            </a:r>
            <a:endParaRPr lang="en-US" sz="6100" b="0" dirty="0">
              <a:solidFill>
                <a:srgbClr val="F2F2F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06117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772732" y="1073438"/>
            <a:ext cx="7868991" cy="4142505"/>
          </a:xfrm>
        </p:spPr>
        <p:txBody>
          <a:bodyPr/>
          <a:lstStyle/>
          <a:p>
            <a:pPr>
              <a:defRPr/>
            </a:pPr>
            <a:r>
              <a:rPr lang="en-US" sz="5400" u="sng" dirty="0">
                <a:solidFill>
                  <a:srgbClr val="FFFF00"/>
                </a:solidFill>
                <a:latin typeface="Times New Roman" pitchFamily="18" charset="0"/>
                <a:cs typeface="Times New Roman" pitchFamily="18" charset="0"/>
              </a:rPr>
              <a:t>Chủ sự:</a:t>
            </a:r>
            <a:r>
              <a:rPr lang="en-US" sz="5400" dirty="0">
                <a:solidFill>
                  <a:srgbClr val="FFFF00"/>
                </a:solidFill>
                <a:latin typeface="Times New Roman" pitchFamily="18" charset="0"/>
                <a:cs typeface="Times New Roman" pitchFamily="18" charset="0"/>
              </a:rPr>
              <a:t> </a:t>
            </a:r>
            <a:r>
              <a:rPr lang="en-US" sz="5400" dirty="0" smtClean="0">
                <a:solidFill>
                  <a:srgbClr val="FFFF00"/>
                </a:solidFill>
                <a:latin typeface="Times New Roman" pitchFamily="18" charset="0"/>
                <a:cs typeface="Times New Roman" pitchFamily="18" charset="0"/>
              </a:rPr>
              <a:t/>
            </a:r>
            <a:br>
              <a:rPr lang="en-US" sz="5400" dirty="0" smtClean="0">
                <a:solidFill>
                  <a:srgbClr val="FFFF00"/>
                </a:solidFill>
                <a:latin typeface="Times New Roman" pitchFamily="18" charset="0"/>
                <a:cs typeface="Times New Roman" pitchFamily="18" charset="0"/>
              </a:rPr>
            </a:br>
            <a:r>
              <a:rPr lang="en-US" sz="5400" dirty="0">
                <a:solidFill>
                  <a:srgbClr val="FFFF00"/>
                </a:solidFill>
                <a:latin typeface="Times New Roman" pitchFamily="18" charset="0"/>
                <a:cs typeface="Times New Roman" pitchFamily="18" charset="0"/>
              </a:rPr>
              <a:t/>
            </a:r>
            <a:br>
              <a:rPr lang="en-US" sz="5400" dirty="0">
                <a:solidFill>
                  <a:srgbClr val="FFFF00"/>
                </a:solidFill>
                <a:latin typeface="Times New Roman" pitchFamily="18" charset="0"/>
                <a:cs typeface="Times New Roman" pitchFamily="18" charset="0"/>
              </a:rPr>
            </a:br>
            <a:r>
              <a:rPr lang="en-US" sz="5400" dirty="0">
                <a:solidFill>
                  <a:schemeClr val="tx1"/>
                </a:solidFill>
                <a:latin typeface="Times New Roman" pitchFamily="18" charset="0"/>
                <a:cs typeface="Times New Roman" pitchFamily="18" charset="0"/>
              </a:rPr>
              <a:t>Đọc lời nguyện </a:t>
            </a:r>
            <a:br>
              <a:rPr lang="en-US" sz="5400" dirty="0">
                <a:solidFill>
                  <a:schemeClr val="tx1"/>
                </a:solidFill>
                <a:latin typeface="Times New Roman" pitchFamily="18" charset="0"/>
                <a:cs typeface="Times New Roman" pitchFamily="18" charset="0"/>
              </a:rPr>
            </a:br>
            <a:r>
              <a:rPr lang="en-US" sz="5400" dirty="0">
                <a:solidFill>
                  <a:schemeClr val="tx1"/>
                </a:solidFill>
                <a:latin typeface="Times New Roman" pitchFamily="18" charset="0"/>
                <a:cs typeface="Times New Roman" pitchFamily="18" charset="0"/>
              </a:rPr>
              <a:t>cầu cho Đức Giáo </a:t>
            </a:r>
            <a:r>
              <a:rPr lang="en-US" sz="5400" dirty="0" smtClean="0">
                <a:solidFill>
                  <a:schemeClr val="tx1"/>
                </a:solidFill>
                <a:latin typeface="Times New Roman" pitchFamily="18" charset="0"/>
                <a:cs typeface="Times New Roman" pitchFamily="18" charset="0"/>
              </a:rPr>
              <a:t>Hoàng</a:t>
            </a:r>
            <a:r>
              <a:rPr lang="en-US" sz="5400" dirty="0">
                <a:solidFill>
                  <a:srgbClr val="FFFF00"/>
                </a:solidFill>
                <a:latin typeface="Times New Roman" pitchFamily="18" charset="0"/>
                <a:cs typeface="Times New Roman" pitchFamily="18" charset="0"/>
              </a:rPr>
              <a:t/>
            </a:r>
            <a:br>
              <a:rPr lang="en-US" sz="5400" dirty="0">
                <a:solidFill>
                  <a:srgbClr val="FFFF00"/>
                </a:solidFill>
                <a:latin typeface="Times New Roman" pitchFamily="18" charset="0"/>
                <a:cs typeface="Times New Roman" pitchFamily="18" charset="0"/>
              </a:rPr>
            </a:br>
            <a:endParaRPr lang="en-US" sz="5400" dirty="0">
              <a:latin typeface="Times New Roman" pitchFamily="18" charset="0"/>
            </a:endParaRPr>
          </a:p>
        </p:txBody>
      </p:sp>
    </p:spTree>
    <p:extLst>
      <p:ext uri="{BB962C8B-B14F-4D97-AF65-F5344CB8AC3E}">
        <p14:creationId xmlns:p14="http://schemas.microsoft.com/office/powerpoint/2010/main" xmlns="" val="4250736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308216" y="323387"/>
            <a:ext cx="8590124" cy="6172946"/>
          </a:xfrm>
        </p:spPr>
        <p:txBody>
          <a:bodyPr/>
          <a:lstStyle/>
          <a:p>
            <a:pPr algn="just">
              <a:defRPr/>
            </a:pPr>
            <a:r>
              <a:rPr lang="en-US" sz="6200" b="0" dirty="0">
                <a:solidFill>
                  <a:schemeClr val="tx1"/>
                </a:solidFill>
                <a:latin typeface="Times New Roman" panose="02020603050405020304" pitchFamily="18" charset="0"/>
                <a:cs typeface="Times New Roman" panose="02020603050405020304" pitchFamily="18" charset="0"/>
              </a:rPr>
              <a:t>1. Ta hãy sấp mình thờ lạy, một nhiệm tích tuyệt </a:t>
            </a:r>
            <a:r>
              <a:rPr lang="en-US" sz="6200" b="0" dirty="0" smtClean="0">
                <a:solidFill>
                  <a:schemeClr val="tx1"/>
                </a:solidFill>
                <a:latin typeface="Times New Roman" panose="02020603050405020304" pitchFamily="18" charset="0"/>
                <a:cs typeface="Times New Roman" panose="02020603050405020304" pitchFamily="18" charset="0"/>
              </a:rPr>
              <a:t>vời. Phụng </a:t>
            </a:r>
            <a:r>
              <a:rPr lang="en-US" sz="6200" b="0" dirty="0">
                <a:solidFill>
                  <a:schemeClr val="tx1"/>
                </a:solidFill>
                <a:latin typeface="Times New Roman" panose="02020603050405020304" pitchFamily="18" charset="0"/>
                <a:cs typeface="Times New Roman" panose="02020603050405020304" pitchFamily="18" charset="0"/>
              </a:rPr>
              <a:t>vụ xưa phải được thay</a:t>
            </a:r>
            <a:r>
              <a:rPr lang="en-US" sz="6200" b="0" dirty="0" smtClean="0">
                <a:solidFill>
                  <a:schemeClr val="tx1"/>
                </a:solidFill>
                <a:latin typeface="Times New Roman" panose="02020603050405020304" pitchFamily="18" charset="0"/>
                <a:cs typeface="Times New Roman" panose="02020603050405020304" pitchFamily="18" charset="0"/>
              </a:rPr>
              <a:t>,</a:t>
            </a:r>
            <a:r>
              <a:rPr lang="en-US" sz="6200" b="0" dirty="0" smtClean="0">
                <a:solidFill>
                  <a:srgbClr val="FFFFFF"/>
                </a:solidFill>
                <a:latin typeface="Times New Roman" panose="02020603050405020304" pitchFamily="18" charset="0"/>
                <a:cs typeface="Times New Roman" panose="02020603050405020304" pitchFamily="18" charset="0"/>
              </a:rPr>
              <a:t> </a:t>
            </a:r>
            <a:r>
              <a:rPr lang="en-US" sz="6200" b="0" dirty="0">
                <a:solidFill>
                  <a:srgbClr val="FFFFFF"/>
                </a:solidFill>
                <a:latin typeface="Times New Roman" panose="02020603050405020304" pitchFamily="18" charset="0"/>
                <a:cs typeface="Times New Roman" panose="02020603050405020304" pitchFamily="18" charset="0"/>
              </a:rPr>
              <a:t>này đây nghi lễ mới, </a:t>
            </a:r>
            <a:r>
              <a:rPr lang="en-US" sz="6200" b="0" dirty="0" smtClean="0">
                <a:solidFill>
                  <a:srgbClr val="FFFFFF"/>
                </a:solidFill>
                <a:latin typeface="Times New Roman" panose="02020603050405020304" pitchFamily="18" charset="0"/>
                <a:cs typeface="Times New Roman" panose="02020603050405020304" pitchFamily="18" charset="0"/>
              </a:rPr>
              <a:t>giác </a:t>
            </a:r>
            <a:r>
              <a:rPr lang="en-US" sz="6200" b="0" dirty="0">
                <a:solidFill>
                  <a:srgbClr val="FFFFFF"/>
                </a:solidFill>
                <a:latin typeface="Times New Roman" panose="02020603050405020304" pitchFamily="18" charset="0"/>
                <a:cs typeface="Times New Roman" panose="02020603050405020304" pitchFamily="18" charset="0"/>
              </a:rPr>
              <a:t>quan tuy không cảm thấy, đức tin vững lòng người.</a:t>
            </a:r>
            <a:endParaRPr lang="en-US" sz="6200" b="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893424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177421" y="366250"/>
            <a:ext cx="8830101" cy="5911717"/>
          </a:xfrm>
        </p:spPr>
        <p:txBody>
          <a:bodyPr/>
          <a:lstStyle/>
          <a:p>
            <a:pPr algn="just">
              <a:defRPr/>
            </a:pPr>
            <a:r>
              <a:rPr lang="en-US" sz="6200" b="0" dirty="0">
                <a:solidFill>
                  <a:schemeClr val="tx1"/>
                </a:solidFill>
                <a:latin typeface="Times New Roman" panose="02020603050405020304" pitchFamily="18" charset="0"/>
                <a:cs typeface="Times New Roman" panose="02020603050405020304" pitchFamily="18" charset="0"/>
              </a:rPr>
              <a:t>2. Muôn tiếng chúc mừng cảm tạ, cùng tung hô uy </a:t>
            </a:r>
            <a:r>
              <a:rPr lang="en-US" sz="6200" b="0" dirty="0" smtClean="0">
                <a:solidFill>
                  <a:schemeClr val="tx1"/>
                </a:solidFill>
                <a:latin typeface="Times New Roman" panose="02020603050405020304" pitchFamily="18" charset="0"/>
                <a:cs typeface="Times New Roman" panose="02020603050405020304" pitchFamily="18" charset="0"/>
              </a:rPr>
              <a:t>quyền. Chân </a:t>
            </a:r>
            <a:r>
              <a:rPr lang="en-US" sz="6200" b="0" dirty="0">
                <a:solidFill>
                  <a:schemeClr val="tx1"/>
                </a:solidFill>
                <a:latin typeface="Times New Roman" panose="02020603050405020304" pitchFamily="18" charset="0"/>
                <a:cs typeface="Times New Roman" panose="02020603050405020304" pitchFamily="18" charset="0"/>
              </a:rPr>
              <a:t>thành dâng lên </a:t>
            </a:r>
            <a:r>
              <a:rPr lang="en-US" sz="6200" b="0" dirty="0" smtClean="0">
                <a:solidFill>
                  <a:schemeClr val="tx1"/>
                </a:solidFill>
                <a:latin typeface="Times New Roman" panose="02020603050405020304" pitchFamily="18" charset="0"/>
                <a:cs typeface="Times New Roman" panose="02020603050405020304" pitchFamily="18" charset="0"/>
              </a:rPr>
              <a:t>Ngôi Cha, </a:t>
            </a:r>
            <a:r>
              <a:rPr lang="en-US" sz="6200" b="0" dirty="0">
                <a:solidFill>
                  <a:srgbClr val="FFFFFF"/>
                </a:solidFill>
                <a:latin typeface="Times New Roman" panose="02020603050405020304" pitchFamily="18" charset="0"/>
                <a:cs typeface="Times New Roman" panose="02020603050405020304" pitchFamily="18" charset="0"/>
              </a:rPr>
              <a:t>v</a:t>
            </a:r>
            <a:r>
              <a:rPr lang="en-US" sz="6200" b="0" dirty="0" smtClean="0">
                <a:solidFill>
                  <a:srgbClr val="FFFFFF"/>
                </a:solidFill>
                <a:latin typeface="Times New Roman" panose="02020603050405020304" pitchFamily="18" charset="0"/>
                <a:cs typeface="Times New Roman" panose="02020603050405020304" pitchFamily="18" charset="0"/>
              </a:rPr>
              <a:t>à </a:t>
            </a:r>
            <a:r>
              <a:rPr lang="en-US" sz="6200" b="0" dirty="0">
                <a:solidFill>
                  <a:srgbClr val="FFFFFF"/>
                </a:solidFill>
                <a:latin typeface="Times New Roman" panose="02020603050405020304" pitchFamily="18" charset="0"/>
                <a:cs typeface="Times New Roman" panose="02020603050405020304" pitchFamily="18" charset="0"/>
              </a:rPr>
              <a:t>Ngôi Con quý mến. Tán dương vinh quang danh giá, kính Ngôi Ba nhân hiền. Amen.</a:t>
            </a:r>
            <a:endParaRPr lang="en-US" sz="6200" b="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419298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b="-26000"/>
          </a:stretch>
        </a:blipFill>
        <a:effectLst/>
      </p:bgPr>
    </p:bg>
    <p:spTree>
      <p:nvGrpSpPr>
        <p:cNvPr id="1" name=""/>
        <p:cNvGrpSpPr/>
        <p:nvPr/>
      </p:nvGrpSpPr>
      <p:grpSpPr>
        <a:xfrm>
          <a:off x="0" y="0"/>
          <a:ext cx="0" cy="0"/>
          <a:chOff x="0" y="0"/>
          <a:chExt cx="0" cy="0"/>
        </a:xfrm>
      </p:grpSpPr>
      <p:sp>
        <p:nvSpPr>
          <p:cNvPr id="6" name="TextBox 5"/>
          <p:cNvSpPr txBox="1"/>
          <p:nvPr/>
        </p:nvSpPr>
        <p:spPr>
          <a:xfrm>
            <a:off x="-272960" y="4758458"/>
            <a:ext cx="5227095" cy="1754326"/>
          </a:xfrm>
          <a:prstGeom prst="rect">
            <a:avLst/>
          </a:prstGeom>
          <a:noFill/>
        </p:spPr>
        <p:txBody>
          <a:bodyPr wrap="square" rtlCol="0">
            <a:spAutoFit/>
          </a:bodyPr>
          <a:lstStyle/>
          <a:p>
            <a:pPr algn="ctr"/>
            <a:r>
              <a:rPr lang="en-US" sz="5400" b="1" dirty="0" smtClean="0">
                <a:solidFill>
                  <a:srgbClr val="FFC000"/>
                </a:solidFill>
              </a:rPr>
              <a:t>CHẦU </a:t>
            </a:r>
          </a:p>
          <a:p>
            <a:pPr algn="ctr"/>
            <a:r>
              <a:rPr lang="en-US" sz="5400" b="1" dirty="0" smtClean="0">
                <a:solidFill>
                  <a:srgbClr val="FFC000"/>
                </a:solidFill>
              </a:rPr>
              <a:t>THÁNH THỂ</a:t>
            </a:r>
            <a:endParaRPr lang="vi-VN" sz="5400" b="1" dirty="0">
              <a:solidFill>
                <a:srgbClr val="FFC000"/>
              </a:solidFill>
            </a:endParaRPr>
          </a:p>
        </p:txBody>
      </p:sp>
    </p:spTree>
    <p:extLst>
      <p:ext uri="{BB962C8B-B14F-4D97-AF65-F5344CB8AC3E}">
        <p14:creationId xmlns:p14="http://schemas.microsoft.com/office/powerpoint/2010/main" xmlns="" val="242739582"/>
      </p:ext>
    </p:extLst>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463675" rtl="0" eaLnBrk="0" fontAlgn="base" latinLnBrk="0" hangingPunct="0">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463675" rtl="0" eaLnBrk="0" fontAlgn="base" latinLnBrk="0" hangingPunct="0">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1307</TotalTime>
  <Words>1399</Words>
  <Application>Microsoft Office PowerPoint</Application>
  <PresentationFormat>On-screen Show (4:3)</PresentationFormat>
  <Paragraphs>58</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Stream</vt:lpstr>
      <vt:lpstr>Slide 1</vt:lpstr>
      <vt:lpstr>Slide 2</vt:lpstr>
      <vt:lpstr>Slide 3</vt:lpstr>
      <vt:lpstr>Slide 4</vt:lpstr>
      <vt:lpstr>Slide 5</vt:lpstr>
      <vt:lpstr>Slide 6</vt:lpstr>
      <vt:lpstr>Slide 7</vt:lpstr>
      <vt:lpstr>NÀY ĐÂY MÌNH THÁNH</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KẾT CHẦU     ( Mời cộng đoàn quỳ )  Hát: Cầu cho Đức Giáo Hoàng  </vt:lpstr>
      <vt:lpstr>Ta hãy khẩn cầu cho Đức Giáo Hoàng Phanxicô,  Chúa thương gìn giữ, ban ơn nâng đỡ che chở hộ phù.</vt:lpstr>
      <vt:lpstr>Xin ban sinh lực dồi dào, lòng tin cậy mến thẳm sâu. Để người lãnh đạo, đoàn chiên Chúa trao. Chúa thương gìn giữ, ban ơn nâng đỡ, che chở hộ phù.</vt:lpstr>
      <vt:lpstr>Chủ sự:   Đọc lời nguyện  cầu cho Đức Giáo Hoàng </vt:lpstr>
      <vt:lpstr>1. Ta hãy sấp mình thờ lạy, một nhiệm tích tuyệt vời. Phụng vụ xưa phải được thay, này đây nghi lễ mới, giác quan tuy không cảm thấy, đức tin vững lòng người.</vt:lpstr>
      <vt:lpstr>2. Muôn tiếng chúc mừng cảm tạ, cùng tung hô uy quyền. Chân thành dâng lên Ngôi Cha, và Ngôi Con quý mến. Tán dương vinh quang danh giá, kính Ngôi Ba nhân hiền. Amen.</vt:lpstr>
      <vt:lpstr>Slide 42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 PC</dc:creator>
  <cp:lastModifiedBy>tuyen</cp:lastModifiedBy>
  <cp:revision>132</cp:revision>
  <dcterms:created xsi:type="dcterms:W3CDTF">2015-08-02T09:09:53Z</dcterms:created>
  <dcterms:modified xsi:type="dcterms:W3CDTF">2016-05-16T14:58:50Z</dcterms:modified>
</cp:coreProperties>
</file>